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88" r:id="rId3"/>
    <p:sldId id="289" r:id="rId4"/>
    <p:sldId id="290" r:id="rId5"/>
    <p:sldId id="276" r:id="rId6"/>
    <p:sldId id="282" r:id="rId7"/>
    <p:sldId id="278" r:id="rId8"/>
    <p:sldId id="263" r:id="rId9"/>
    <p:sldId id="277" r:id="rId10"/>
    <p:sldId id="281" r:id="rId11"/>
    <p:sldId id="260" r:id="rId12"/>
  </p:sldIdLst>
  <p:sldSz cx="9144000" cy="6858000" type="screen4x3"/>
  <p:notesSz cx="6794500" cy="9931400"/>
  <p:embeddedFontLst>
    <p:embeddedFont>
      <p:font typeface="MS Mincho" pitchFamily="49" charset="-128"/>
      <p:regular r:id="rId15"/>
    </p:embeddedFont>
    <p:embeddedFont>
      <p:font typeface="Cambria" pitchFamily="18" charset="0"/>
      <p:regular r:id="rId16"/>
      <p:bold r:id="rId17"/>
      <p:italic r:id="rId18"/>
      <p:boldItalic r:id="rId19"/>
    </p:embeddedFont>
    <p:embeddedFont>
      <p:font typeface="Miriam Fixed" pitchFamily="49" charset="-79"/>
      <p:regular r:id="rId20"/>
    </p:embeddedFont>
    <p:embeddedFont>
      <p:font typeface="Optima" charset="0"/>
      <p:regular r:id="rId21"/>
      <p:bold r:id="rId22"/>
      <p:italic r:id="rId23"/>
      <p:boldItalic r:id="rId24"/>
    </p:embeddedFont>
    <p:embeddedFont>
      <p:font typeface="ZapfHumnst BT" pitchFamily="34" charset="0"/>
      <p:regular r:id="rId25"/>
      <p:bold r:id="rId26"/>
      <p:italic r:id="rId27"/>
      <p:boldItalic r:id="rId28"/>
    </p:embeddedFont>
    <p:embeddedFont>
      <p:font typeface="ＭＳ Ｐゴシック" pitchFamily="34" charset="-128"/>
      <p:regular r:id="rId29"/>
    </p:embeddedFont>
  </p:embeddedFontLst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Optima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Optima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Optima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Optima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Optima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Optima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Optima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Optima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Optima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5383"/>
    <a:srgbClr val="676F6F"/>
    <a:srgbClr val="FE0000"/>
    <a:srgbClr val="079CF7"/>
    <a:srgbClr val="BFE5FD"/>
    <a:srgbClr val="800000"/>
    <a:srgbClr val="FFB7B7"/>
    <a:srgbClr val="7082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0920" autoAdjust="0"/>
  </p:normalViewPr>
  <p:slideViewPr>
    <p:cSldViewPr showGuides="1">
      <p:cViewPr>
        <p:scale>
          <a:sx n="100" d="100"/>
          <a:sy n="100" d="100"/>
        </p:scale>
        <p:origin x="-1368" y="-228"/>
      </p:cViewPr>
      <p:guideLst>
        <p:guide orient="horz" pos="892"/>
        <p:guide orient="horz" pos="3759"/>
        <p:guide orient="horz" pos="4157"/>
        <p:guide orient="horz" pos="1596"/>
        <p:guide orient="horz" pos="721"/>
        <p:guide orient="horz" pos="417"/>
        <p:guide orient="horz" pos="242"/>
        <p:guide pos="439"/>
        <p:guide pos="2884"/>
        <p:guide pos="2835"/>
        <p:guide pos="5335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E87956-1944-4EED-AD1C-2403DA5D8751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9E54C314-DE6D-4831-8A66-ED65A0EAB274}">
      <dgm:prSet phldrT="[Text]"/>
      <dgm:spPr>
        <a:solidFill>
          <a:srgbClr val="676F6F"/>
        </a:solidFill>
      </dgm:spPr>
      <dgm:t>
        <a:bodyPr/>
        <a:lstStyle/>
        <a:p>
          <a:r>
            <a:rPr lang="de-DE" b="1" dirty="0" smtClean="0"/>
            <a:t>100.000 €</a:t>
          </a:r>
          <a:endParaRPr lang="de-DE" b="1" dirty="0"/>
        </a:p>
      </dgm:t>
    </dgm:pt>
    <dgm:pt modelId="{DE97A386-E791-44F6-AAEB-549243564470}" type="parTrans" cxnId="{C21447C3-B304-40AF-B19B-9FD5034DCD14}">
      <dgm:prSet/>
      <dgm:spPr/>
      <dgm:t>
        <a:bodyPr/>
        <a:lstStyle/>
        <a:p>
          <a:endParaRPr lang="de-DE"/>
        </a:p>
      </dgm:t>
    </dgm:pt>
    <dgm:pt modelId="{2FF77047-3F34-4435-8AF9-1B162E3474F1}" type="sibTrans" cxnId="{C21447C3-B304-40AF-B19B-9FD5034DCD14}">
      <dgm:prSet/>
      <dgm:spPr/>
      <dgm:t>
        <a:bodyPr/>
        <a:lstStyle/>
        <a:p>
          <a:endParaRPr lang="de-DE"/>
        </a:p>
      </dgm:t>
    </dgm:pt>
    <dgm:pt modelId="{DC70548C-2FF2-401E-AE8B-0A26179A7B8C}">
      <dgm:prSet phldrT="[Text]" custT="1"/>
      <dgm:spPr>
        <a:solidFill>
          <a:srgbClr val="045383">
            <a:alpha val="90000"/>
          </a:srgbClr>
        </a:solidFill>
        <a:ln>
          <a:noFill/>
        </a:ln>
      </dgm:spPr>
      <dgm:t>
        <a:bodyPr/>
        <a:lstStyle/>
        <a:p>
          <a:pPr algn="ctr"/>
          <a:r>
            <a:rPr lang="de-DE" sz="1000" b="1" smtClean="0">
              <a:solidFill>
                <a:schemeClr val="bg1"/>
              </a:solidFill>
            </a:rPr>
            <a:t>Gewinn</a:t>
          </a:r>
          <a:endParaRPr lang="de-DE" sz="1000" b="1" dirty="0">
            <a:solidFill>
              <a:schemeClr val="bg1"/>
            </a:solidFill>
          </a:endParaRPr>
        </a:p>
      </dgm:t>
    </dgm:pt>
    <dgm:pt modelId="{5A580133-1637-4536-AC5B-BAF4286E35D0}" type="parTrans" cxnId="{60B2D825-80D6-43D8-9890-24CEF7C6B283}">
      <dgm:prSet/>
      <dgm:spPr/>
      <dgm:t>
        <a:bodyPr/>
        <a:lstStyle/>
        <a:p>
          <a:endParaRPr lang="de-DE"/>
        </a:p>
      </dgm:t>
    </dgm:pt>
    <dgm:pt modelId="{4B02B6D1-2324-4E49-8DA6-F26922E45087}" type="sibTrans" cxnId="{60B2D825-80D6-43D8-9890-24CEF7C6B283}">
      <dgm:prSet/>
      <dgm:spPr/>
      <dgm:t>
        <a:bodyPr/>
        <a:lstStyle/>
        <a:p>
          <a:endParaRPr lang="de-DE"/>
        </a:p>
      </dgm:t>
    </dgm:pt>
    <dgm:pt modelId="{037EA613-E6C3-4936-AB03-97B79166B056}">
      <dgm:prSet phldrT="[Text]"/>
      <dgm:spPr>
        <a:solidFill>
          <a:srgbClr val="676F6F"/>
        </a:solidFill>
      </dgm:spPr>
      <dgm:t>
        <a:bodyPr/>
        <a:lstStyle/>
        <a:p>
          <a:r>
            <a:rPr lang="de-DE" b="1" dirty="0" smtClean="0"/>
            <a:t>2.500 €</a:t>
          </a:r>
          <a:endParaRPr lang="de-DE" b="1" dirty="0"/>
        </a:p>
      </dgm:t>
    </dgm:pt>
    <dgm:pt modelId="{6F965BAF-6677-4945-A586-023F405C5F75}" type="parTrans" cxnId="{5A720872-9DCE-4BE7-A236-67F0AF802AF6}">
      <dgm:prSet/>
      <dgm:spPr/>
      <dgm:t>
        <a:bodyPr/>
        <a:lstStyle/>
        <a:p>
          <a:endParaRPr lang="de-DE"/>
        </a:p>
      </dgm:t>
    </dgm:pt>
    <dgm:pt modelId="{46314843-6141-43D9-8678-70695BB1FD26}" type="sibTrans" cxnId="{5A720872-9DCE-4BE7-A236-67F0AF802AF6}">
      <dgm:prSet/>
      <dgm:spPr/>
      <dgm:t>
        <a:bodyPr/>
        <a:lstStyle/>
        <a:p>
          <a:endParaRPr lang="de-DE"/>
        </a:p>
      </dgm:t>
    </dgm:pt>
    <dgm:pt modelId="{17E82827-3173-4E71-89FB-4CFD75F4DB19}">
      <dgm:prSet phldrT="[Text]" custT="1"/>
      <dgm:spPr>
        <a:solidFill>
          <a:srgbClr val="045383">
            <a:alpha val="90000"/>
          </a:srgbClr>
        </a:solidFill>
        <a:ln>
          <a:noFill/>
        </a:ln>
      </dgm:spPr>
      <dgm:t>
        <a:bodyPr/>
        <a:lstStyle/>
        <a:p>
          <a:pPr algn="ctr"/>
          <a:r>
            <a:rPr lang="de-DE" sz="1000" b="1" smtClean="0">
              <a:solidFill>
                <a:schemeClr val="bg1"/>
              </a:solidFill>
            </a:rPr>
            <a:t>Umsatz</a:t>
          </a:r>
          <a:endParaRPr lang="de-DE" sz="1000" b="1" dirty="0">
            <a:solidFill>
              <a:schemeClr val="bg1"/>
            </a:solidFill>
          </a:endParaRPr>
        </a:p>
      </dgm:t>
    </dgm:pt>
    <dgm:pt modelId="{DDADC17C-02A8-4FF5-9421-D61D441963B6}" type="parTrans" cxnId="{4B9BBA96-49FB-45F6-B623-7EAEE461973A}">
      <dgm:prSet/>
      <dgm:spPr/>
      <dgm:t>
        <a:bodyPr/>
        <a:lstStyle/>
        <a:p>
          <a:endParaRPr lang="de-DE"/>
        </a:p>
      </dgm:t>
    </dgm:pt>
    <dgm:pt modelId="{4502183B-748C-4107-AEB1-194388ED2AE8}" type="sibTrans" cxnId="{4B9BBA96-49FB-45F6-B623-7EAEE461973A}">
      <dgm:prSet/>
      <dgm:spPr/>
      <dgm:t>
        <a:bodyPr/>
        <a:lstStyle/>
        <a:p>
          <a:endParaRPr lang="de-DE"/>
        </a:p>
      </dgm:t>
    </dgm:pt>
    <dgm:pt modelId="{8F76F797-38A6-412D-9E02-769144458643}">
      <dgm:prSet phldrT="[Text]"/>
      <dgm:spPr>
        <a:solidFill>
          <a:srgbClr val="676F6F"/>
        </a:solidFill>
      </dgm:spPr>
      <dgm:t>
        <a:bodyPr/>
        <a:lstStyle/>
        <a:p>
          <a:r>
            <a:rPr lang="de-DE" b="1" dirty="0" smtClean="0"/>
            <a:t>7.500 €</a:t>
          </a:r>
          <a:endParaRPr lang="de-DE" b="1" dirty="0"/>
        </a:p>
      </dgm:t>
    </dgm:pt>
    <dgm:pt modelId="{B0971B89-61CF-4EA0-805A-F306F27E368C}" type="parTrans" cxnId="{195B0B5B-2969-4145-8549-68C77199B4CB}">
      <dgm:prSet/>
      <dgm:spPr/>
      <dgm:t>
        <a:bodyPr/>
        <a:lstStyle/>
        <a:p>
          <a:endParaRPr lang="de-DE"/>
        </a:p>
      </dgm:t>
    </dgm:pt>
    <dgm:pt modelId="{EC476F78-BBD4-4136-B85E-C9494D705A22}" type="sibTrans" cxnId="{195B0B5B-2969-4145-8549-68C77199B4CB}">
      <dgm:prSet/>
      <dgm:spPr/>
      <dgm:t>
        <a:bodyPr/>
        <a:lstStyle/>
        <a:p>
          <a:endParaRPr lang="de-DE"/>
        </a:p>
      </dgm:t>
    </dgm:pt>
    <dgm:pt modelId="{B031AF58-7EEC-441C-8FF4-446259F4303C}">
      <dgm:prSet phldrT="[Text]" custT="1"/>
      <dgm:spPr>
        <a:solidFill>
          <a:srgbClr val="045383">
            <a:alpha val="90000"/>
          </a:srgbClr>
        </a:solidFill>
        <a:ln>
          <a:noFill/>
        </a:ln>
      </dgm:spPr>
      <dgm:t>
        <a:bodyPr/>
        <a:lstStyle/>
        <a:p>
          <a:pPr algn="ctr"/>
          <a:r>
            <a:rPr lang="de-DE" sz="1000" b="1" smtClean="0">
              <a:solidFill>
                <a:schemeClr val="bg1"/>
              </a:solidFill>
            </a:rPr>
            <a:t>Forderungsausfall</a:t>
          </a:r>
          <a:endParaRPr lang="de-DE" sz="1000" b="1" dirty="0">
            <a:solidFill>
              <a:schemeClr val="bg1"/>
            </a:solidFill>
          </a:endParaRPr>
        </a:p>
      </dgm:t>
    </dgm:pt>
    <dgm:pt modelId="{4EB6B7BB-3D87-4F63-92F4-6296B0B9F40C}" type="parTrans" cxnId="{1A2DF271-41A6-4CC0-B984-57B438DACC29}">
      <dgm:prSet/>
      <dgm:spPr/>
      <dgm:t>
        <a:bodyPr/>
        <a:lstStyle/>
        <a:p>
          <a:endParaRPr lang="de-DE"/>
        </a:p>
      </dgm:t>
    </dgm:pt>
    <dgm:pt modelId="{F55F7154-FF3A-47CC-B6A8-592A7772E855}" type="sibTrans" cxnId="{1A2DF271-41A6-4CC0-B984-57B438DACC29}">
      <dgm:prSet/>
      <dgm:spPr/>
      <dgm:t>
        <a:bodyPr/>
        <a:lstStyle/>
        <a:p>
          <a:endParaRPr lang="de-DE"/>
        </a:p>
      </dgm:t>
    </dgm:pt>
    <dgm:pt modelId="{A013BD80-3127-49B1-A06A-50EFE75A3AA1}">
      <dgm:prSet phldrT="[Text]" custT="1"/>
      <dgm:spPr>
        <a:solidFill>
          <a:srgbClr val="045383">
            <a:alpha val="90000"/>
          </a:srgbClr>
        </a:solidFill>
        <a:ln>
          <a:noFill/>
        </a:ln>
      </dgm:spPr>
      <dgm:t>
        <a:bodyPr/>
        <a:lstStyle/>
        <a:p>
          <a:pPr algn="ctr"/>
          <a:r>
            <a:rPr lang="de-DE" sz="1000" b="1" smtClean="0">
              <a:solidFill>
                <a:schemeClr val="bg1"/>
              </a:solidFill>
            </a:rPr>
            <a:t>Erforderlicher Mehrumsatz</a:t>
          </a:r>
          <a:endParaRPr lang="de-DE" sz="1000" b="1" dirty="0">
            <a:solidFill>
              <a:schemeClr val="bg1"/>
            </a:solidFill>
          </a:endParaRPr>
        </a:p>
      </dgm:t>
    </dgm:pt>
    <dgm:pt modelId="{C1DC88FB-43EF-4AE4-B27E-E92A4E39ED58}" type="parTrans" cxnId="{D9E07EF2-44E1-474F-85F3-227FE200A7A1}">
      <dgm:prSet/>
      <dgm:spPr/>
      <dgm:t>
        <a:bodyPr/>
        <a:lstStyle/>
        <a:p>
          <a:endParaRPr lang="de-DE"/>
        </a:p>
      </dgm:t>
    </dgm:pt>
    <dgm:pt modelId="{5DF10CCF-EEDF-4460-BC8F-EE6580254E74}" type="sibTrans" cxnId="{D9E07EF2-44E1-474F-85F3-227FE200A7A1}">
      <dgm:prSet/>
      <dgm:spPr/>
      <dgm:t>
        <a:bodyPr/>
        <a:lstStyle/>
        <a:p>
          <a:endParaRPr lang="de-DE"/>
        </a:p>
      </dgm:t>
    </dgm:pt>
    <dgm:pt modelId="{918C4122-B6EA-4AC3-890C-B879758A0F58}">
      <dgm:prSet phldrT="[Text]"/>
      <dgm:spPr>
        <a:solidFill>
          <a:srgbClr val="676F6F"/>
        </a:solidFill>
      </dgm:spPr>
      <dgm:t>
        <a:bodyPr/>
        <a:lstStyle/>
        <a:p>
          <a:r>
            <a:rPr lang="de-DE" b="1" dirty="0" smtClean="0"/>
            <a:t>33.333 €</a:t>
          </a:r>
          <a:endParaRPr lang="de-DE" b="1" dirty="0"/>
        </a:p>
      </dgm:t>
    </dgm:pt>
    <dgm:pt modelId="{04163877-EF27-4124-82EF-226C5519162B}" type="parTrans" cxnId="{ACBD2BB5-C310-42A7-AF83-46F5A604BB43}">
      <dgm:prSet/>
      <dgm:spPr/>
      <dgm:t>
        <a:bodyPr/>
        <a:lstStyle/>
        <a:p>
          <a:endParaRPr lang="de-DE"/>
        </a:p>
      </dgm:t>
    </dgm:pt>
    <dgm:pt modelId="{316DCA29-2100-4723-B6F7-E97E1EA2E16B}" type="sibTrans" cxnId="{ACBD2BB5-C310-42A7-AF83-46F5A604BB43}">
      <dgm:prSet/>
      <dgm:spPr/>
      <dgm:t>
        <a:bodyPr/>
        <a:lstStyle/>
        <a:p>
          <a:endParaRPr lang="de-DE"/>
        </a:p>
      </dgm:t>
    </dgm:pt>
    <dgm:pt modelId="{C57CC95F-5DD7-4864-BDEE-B01CDA25199F}" type="pres">
      <dgm:prSet presAssocID="{CFE87956-1944-4EED-AD1C-2403DA5D875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EC92907D-D008-4215-B24C-46568237DFC0}" type="pres">
      <dgm:prSet presAssocID="{9E54C314-DE6D-4831-8A66-ED65A0EAB274}" presName="root" presStyleCnt="0"/>
      <dgm:spPr/>
      <dgm:t>
        <a:bodyPr/>
        <a:lstStyle/>
        <a:p>
          <a:endParaRPr lang="de-DE"/>
        </a:p>
      </dgm:t>
    </dgm:pt>
    <dgm:pt modelId="{4F9F1636-80BA-4528-B6FB-CBB48665135D}" type="pres">
      <dgm:prSet presAssocID="{9E54C314-DE6D-4831-8A66-ED65A0EAB274}" presName="rootComposite" presStyleCnt="0"/>
      <dgm:spPr/>
      <dgm:t>
        <a:bodyPr/>
        <a:lstStyle/>
        <a:p>
          <a:endParaRPr lang="de-DE"/>
        </a:p>
      </dgm:t>
    </dgm:pt>
    <dgm:pt modelId="{ADE766FD-C5D9-4F9D-B65B-36BDA58C7D6E}" type="pres">
      <dgm:prSet presAssocID="{9E54C314-DE6D-4831-8A66-ED65A0EAB274}" presName="rootText" presStyleLbl="node1" presStyleIdx="0" presStyleCnt="4"/>
      <dgm:spPr/>
      <dgm:t>
        <a:bodyPr/>
        <a:lstStyle/>
        <a:p>
          <a:endParaRPr lang="de-DE"/>
        </a:p>
      </dgm:t>
    </dgm:pt>
    <dgm:pt modelId="{F1614C6B-D9CD-4B1B-8B6C-429F5C132011}" type="pres">
      <dgm:prSet presAssocID="{9E54C314-DE6D-4831-8A66-ED65A0EAB274}" presName="rootConnector" presStyleLbl="node1" presStyleIdx="0" presStyleCnt="4"/>
      <dgm:spPr/>
      <dgm:t>
        <a:bodyPr/>
        <a:lstStyle/>
        <a:p>
          <a:endParaRPr lang="de-DE"/>
        </a:p>
      </dgm:t>
    </dgm:pt>
    <dgm:pt modelId="{0181900E-3900-472C-A037-64116474E79A}" type="pres">
      <dgm:prSet presAssocID="{9E54C314-DE6D-4831-8A66-ED65A0EAB274}" presName="childShape" presStyleCnt="0"/>
      <dgm:spPr/>
      <dgm:t>
        <a:bodyPr/>
        <a:lstStyle/>
        <a:p>
          <a:endParaRPr lang="de-DE"/>
        </a:p>
      </dgm:t>
    </dgm:pt>
    <dgm:pt modelId="{80501820-D7CB-4D0D-AF3F-CB2A083FC72E}" type="pres">
      <dgm:prSet presAssocID="{DDADC17C-02A8-4FF5-9421-D61D441963B6}" presName="Name13" presStyleLbl="parChTrans1D2" presStyleIdx="0" presStyleCnt="4"/>
      <dgm:spPr/>
      <dgm:t>
        <a:bodyPr/>
        <a:lstStyle/>
        <a:p>
          <a:endParaRPr lang="de-DE"/>
        </a:p>
      </dgm:t>
    </dgm:pt>
    <dgm:pt modelId="{24D6AADA-BA01-4BC4-ACE1-F58EE5323CF2}" type="pres">
      <dgm:prSet presAssocID="{17E82827-3173-4E71-89FB-4CFD75F4DB19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A45868E-3A0D-492C-8940-2F8E28234E00}" type="pres">
      <dgm:prSet presAssocID="{8F76F797-38A6-412D-9E02-769144458643}" presName="root" presStyleCnt="0"/>
      <dgm:spPr/>
      <dgm:t>
        <a:bodyPr/>
        <a:lstStyle/>
        <a:p>
          <a:endParaRPr lang="de-DE"/>
        </a:p>
      </dgm:t>
    </dgm:pt>
    <dgm:pt modelId="{0A0AD91E-833C-41A5-A306-CA0AC835AEFD}" type="pres">
      <dgm:prSet presAssocID="{8F76F797-38A6-412D-9E02-769144458643}" presName="rootComposite" presStyleCnt="0"/>
      <dgm:spPr/>
      <dgm:t>
        <a:bodyPr/>
        <a:lstStyle/>
        <a:p>
          <a:endParaRPr lang="de-DE"/>
        </a:p>
      </dgm:t>
    </dgm:pt>
    <dgm:pt modelId="{E298BF21-FA59-431F-84F2-19F0A10C4D5F}" type="pres">
      <dgm:prSet presAssocID="{8F76F797-38A6-412D-9E02-769144458643}" presName="rootText" presStyleLbl="node1" presStyleIdx="1" presStyleCnt="4"/>
      <dgm:spPr/>
      <dgm:t>
        <a:bodyPr/>
        <a:lstStyle/>
        <a:p>
          <a:endParaRPr lang="de-DE"/>
        </a:p>
      </dgm:t>
    </dgm:pt>
    <dgm:pt modelId="{614B26CE-036E-416F-BB5E-0E4D008E835E}" type="pres">
      <dgm:prSet presAssocID="{8F76F797-38A6-412D-9E02-769144458643}" presName="rootConnector" presStyleLbl="node1" presStyleIdx="1" presStyleCnt="4"/>
      <dgm:spPr/>
      <dgm:t>
        <a:bodyPr/>
        <a:lstStyle/>
        <a:p>
          <a:endParaRPr lang="de-DE"/>
        </a:p>
      </dgm:t>
    </dgm:pt>
    <dgm:pt modelId="{6153688E-6BF0-4D5D-80E8-4B363384B8A2}" type="pres">
      <dgm:prSet presAssocID="{8F76F797-38A6-412D-9E02-769144458643}" presName="childShape" presStyleCnt="0"/>
      <dgm:spPr/>
      <dgm:t>
        <a:bodyPr/>
        <a:lstStyle/>
        <a:p>
          <a:endParaRPr lang="de-DE"/>
        </a:p>
      </dgm:t>
    </dgm:pt>
    <dgm:pt modelId="{77613DFF-7DC6-4786-B7D6-BB0F869BE140}" type="pres">
      <dgm:prSet presAssocID="{5A580133-1637-4536-AC5B-BAF4286E35D0}" presName="Name13" presStyleLbl="parChTrans1D2" presStyleIdx="1" presStyleCnt="4"/>
      <dgm:spPr/>
      <dgm:t>
        <a:bodyPr/>
        <a:lstStyle/>
        <a:p>
          <a:endParaRPr lang="de-DE"/>
        </a:p>
      </dgm:t>
    </dgm:pt>
    <dgm:pt modelId="{D39AC1C3-FC29-4BD7-AC9C-7FC08EE71118}" type="pres">
      <dgm:prSet presAssocID="{DC70548C-2FF2-401E-AE8B-0A26179A7B8C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9AB5AB3-E2B3-4031-98BB-B132978B3579}" type="pres">
      <dgm:prSet presAssocID="{037EA613-E6C3-4936-AB03-97B79166B056}" presName="root" presStyleCnt="0"/>
      <dgm:spPr/>
      <dgm:t>
        <a:bodyPr/>
        <a:lstStyle/>
        <a:p>
          <a:endParaRPr lang="de-DE"/>
        </a:p>
      </dgm:t>
    </dgm:pt>
    <dgm:pt modelId="{B9B68CBE-DE49-43DD-A18B-444A527E0FC2}" type="pres">
      <dgm:prSet presAssocID="{037EA613-E6C3-4936-AB03-97B79166B056}" presName="rootComposite" presStyleCnt="0"/>
      <dgm:spPr/>
      <dgm:t>
        <a:bodyPr/>
        <a:lstStyle/>
        <a:p>
          <a:endParaRPr lang="de-DE"/>
        </a:p>
      </dgm:t>
    </dgm:pt>
    <dgm:pt modelId="{402DAFB2-E8B1-4B59-86CF-AAF7B8723E0F}" type="pres">
      <dgm:prSet presAssocID="{037EA613-E6C3-4936-AB03-97B79166B056}" presName="rootText" presStyleLbl="node1" presStyleIdx="2" presStyleCnt="4"/>
      <dgm:spPr/>
      <dgm:t>
        <a:bodyPr/>
        <a:lstStyle/>
        <a:p>
          <a:endParaRPr lang="de-DE"/>
        </a:p>
      </dgm:t>
    </dgm:pt>
    <dgm:pt modelId="{EC2FC465-74AB-4534-BEEA-EF00B4FDAFC9}" type="pres">
      <dgm:prSet presAssocID="{037EA613-E6C3-4936-AB03-97B79166B056}" presName="rootConnector" presStyleLbl="node1" presStyleIdx="2" presStyleCnt="4"/>
      <dgm:spPr/>
      <dgm:t>
        <a:bodyPr/>
        <a:lstStyle/>
        <a:p>
          <a:endParaRPr lang="de-DE"/>
        </a:p>
      </dgm:t>
    </dgm:pt>
    <dgm:pt modelId="{B0302956-E071-413F-A9F2-B01942D82D46}" type="pres">
      <dgm:prSet presAssocID="{037EA613-E6C3-4936-AB03-97B79166B056}" presName="childShape" presStyleCnt="0"/>
      <dgm:spPr/>
      <dgm:t>
        <a:bodyPr/>
        <a:lstStyle/>
        <a:p>
          <a:endParaRPr lang="de-DE"/>
        </a:p>
      </dgm:t>
    </dgm:pt>
    <dgm:pt modelId="{D838CE34-A636-4F75-A3A0-CA1CB4ED7AD1}" type="pres">
      <dgm:prSet presAssocID="{4EB6B7BB-3D87-4F63-92F4-6296B0B9F40C}" presName="Name13" presStyleLbl="parChTrans1D2" presStyleIdx="2" presStyleCnt="4"/>
      <dgm:spPr/>
      <dgm:t>
        <a:bodyPr/>
        <a:lstStyle/>
        <a:p>
          <a:endParaRPr lang="de-DE"/>
        </a:p>
      </dgm:t>
    </dgm:pt>
    <dgm:pt modelId="{A6C1A68C-E1BA-4348-94A7-987757C193F3}" type="pres">
      <dgm:prSet presAssocID="{B031AF58-7EEC-441C-8FF4-446259F4303C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F330996-4414-4E40-8922-69CBF79A3D1C}" type="pres">
      <dgm:prSet presAssocID="{918C4122-B6EA-4AC3-890C-B879758A0F58}" presName="root" presStyleCnt="0"/>
      <dgm:spPr/>
      <dgm:t>
        <a:bodyPr/>
        <a:lstStyle/>
        <a:p>
          <a:endParaRPr lang="de-DE"/>
        </a:p>
      </dgm:t>
    </dgm:pt>
    <dgm:pt modelId="{3B78ACF3-6492-472E-85C2-ED036A6CF5A1}" type="pres">
      <dgm:prSet presAssocID="{918C4122-B6EA-4AC3-890C-B879758A0F58}" presName="rootComposite" presStyleCnt="0"/>
      <dgm:spPr/>
      <dgm:t>
        <a:bodyPr/>
        <a:lstStyle/>
        <a:p>
          <a:endParaRPr lang="de-DE"/>
        </a:p>
      </dgm:t>
    </dgm:pt>
    <dgm:pt modelId="{C5674DB8-09E6-42EA-94A8-56D1F3278A44}" type="pres">
      <dgm:prSet presAssocID="{918C4122-B6EA-4AC3-890C-B879758A0F58}" presName="rootText" presStyleLbl="node1" presStyleIdx="3" presStyleCnt="4"/>
      <dgm:spPr/>
      <dgm:t>
        <a:bodyPr/>
        <a:lstStyle/>
        <a:p>
          <a:endParaRPr lang="de-DE"/>
        </a:p>
      </dgm:t>
    </dgm:pt>
    <dgm:pt modelId="{1EA551E4-B2AD-4C94-88BB-B8BCA5280462}" type="pres">
      <dgm:prSet presAssocID="{918C4122-B6EA-4AC3-890C-B879758A0F58}" presName="rootConnector" presStyleLbl="node1" presStyleIdx="3" presStyleCnt="4"/>
      <dgm:spPr/>
      <dgm:t>
        <a:bodyPr/>
        <a:lstStyle/>
        <a:p>
          <a:endParaRPr lang="de-DE"/>
        </a:p>
      </dgm:t>
    </dgm:pt>
    <dgm:pt modelId="{F62CE50C-6109-4500-BD09-6BB19B3C518A}" type="pres">
      <dgm:prSet presAssocID="{918C4122-B6EA-4AC3-890C-B879758A0F58}" presName="childShape" presStyleCnt="0"/>
      <dgm:spPr/>
      <dgm:t>
        <a:bodyPr/>
        <a:lstStyle/>
        <a:p>
          <a:endParaRPr lang="de-DE"/>
        </a:p>
      </dgm:t>
    </dgm:pt>
    <dgm:pt modelId="{27EFC0F7-6599-452C-B8F0-FB776E2B4623}" type="pres">
      <dgm:prSet presAssocID="{C1DC88FB-43EF-4AE4-B27E-E92A4E39ED58}" presName="Name13" presStyleLbl="parChTrans1D2" presStyleIdx="3" presStyleCnt="4"/>
      <dgm:spPr/>
      <dgm:t>
        <a:bodyPr/>
        <a:lstStyle/>
        <a:p>
          <a:endParaRPr lang="de-DE"/>
        </a:p>
      </dgm:t>
    </dgm:pt>
    <dgm:pt modelId="{56F7C721-C231-4768-8D06-0A11DE00887E}" type="pres">
      <dgm:prSet presAssocID="{A013BD80-3127-49B1-A06A-50EFE75A3AA1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4E861734-5CCD-4FBB-92A8-D292555DD087}" type="presOf" srcId="{CFE87956-1944-4EED-AD1C-2403DA5D8751}" destId="{C57CC95F-5DD7-4864-BDEE-B01CDA25199F}" srcOrd="0" destOrd="0" presId="urn:microsoft.com/office/officeart/2005/8/layout/hierarchy3"/>
    <dgm:cxn modelId="{A02E8E64-1F91-4EC6-A581-446B9F1A8475}" type="presOf" srcId="{918C4122-B6EA-4AC3-890C-B879758A0F58}" destId="{1EA551E4-B2AD-4C94-88BB-B8BCA5280462}" srcOrd="1" destOrd="0" presId="urn:microsoft.com/office/officeart/2005/8/layout/hierarchy3"/>
    <dgm:cxn modelId="{C21447C3-B304-40AF-B19B-9FD5034DCD14}" srcId="{CFE87956-1944-4EED-AD1C-2403DA5D8751}" destId="{9E54C314-DE6D-4831-8A66-ED65A0EAB274}" srcOrd="0" destOrd="0" parTransId="{DE97A386-E791-44F6-AAEB-549243564470}" sibTransId="{2FF77047-3F34-4435-8AF9-1B162E3474F1}"/>
    <dgm:cxn modelId="{46D539A9-087B-46FC-A5C5-31962668E393}" type="presOf" srcId="{037EA613-E6C3-4936-AB03-97B79166B056}" destId="{EC2FC465-74AB-4534-BEEA-EF00B4FDAFC9}" srcOrd="1" destOrd="0" presId="urn:microsoft.com/office/officeart/2005/8/layout/hierarchy3"/>
    <dgm:cxn modelId="{ACBD2BB5-C310-42A7-AF83-46F5A604BB43}" srcId="{CFE87956-1944-4EED-AD1C-2403DA5D8751}" destId="{918C4122-B6EA-4AC3-890C-B879758A0F58}" srcOrd="3" destOrd="0" parTransId="{04163877-EF27-4124-82EF-226C5519162B}" sibTransId="{316DCA29-2100-4723-B6F7-E97E1EA2E16B}"/>
    <dgm:cxn modelId="{F0CC624C-39BB-4110-9913-D7C60F00D085}" type="presOf" srcId="{9E54C314-DE6D-4831-8A66-ED65A0EAB274}" destId="{F1614C6B-D9CD-4B1B-8B6C-429F5C132011}" srcOrd="1" destOrd="0" presId="urn:microsoft.com/office/officeart/2005/8/layout/hierarchy3"/>
    <dgm:cxn modelId="{848D17AC-9762-4B84-88FC-E2BC81E7F364}" type="presOf" srcId="{DDADC17C-02A8-4FF5-9421-D61D441963B6}" destId="{80501820-D7CB-4D0D-AF3F-CB2A083FC72E}" srcOrd="0" destOrd="0" presId="urn:microsoft.com/office/officeart/2005/8/layout/hierarchy3"/>
    <dgm:cxn modelId="{195B0B5B-2969-4145-8549-68C77199B4CB}" srcId="{CFE87956-1944-4EED-AD1C-2403DA5D8751}" destId="{8F76F797-38A6-412D-9E02-769144458643}" srcOrd="1" destOrd="0" parTransId="{B0971B89-61CF-4EA0-805A-F306F27E368C}" sibTransId="{EC476F78-BBD4-4136-B85E-C9494D705A22}"/>
    <dgm:cxn modelId="{7A0699C0-C9CB-4090-87F3-0D798A70786D}" type="presOf" srcId="{DC70548C-2FF2-401E-AE8B-0A26179A7B8C}" destId="{D39AC1C3-FC29-4BD7-AC9C-7FC08EE71118}" srcOrd="0" destOrd="0" presId="urn:microsoft.com/office/officeart/2005/8/layout/hierarchy3"/>
    <dgm:cxn modelId="{60B2D825-80D6-43D8-9890-24CEF7C6B283}" srcId="{8F76F797-38A6-412D-9E02-769144458643}" destId="{DC70548C-2FF2-401E-AE8B-0A26179A7B8C}" srcOrd="0" destOrd="0" parTransId="{5A580133-1637-4536-AC5B-BAF4286E35D0}" sibTransId="{4B02B6D1-2324-4E49-8DA6-F26922E45087}"/>
    <dgm:cxn modelId="{1A2DF271-41A6-4CC0-B984-57B438DACC29}" srcId="{037EA613-E6C3-4936-AB03-97B79166B056}" destId="{B031AF58-7EEC-441C-8FF4-446259F4303C}" srcOrd="0" destOrd="0" parTransId="{4EB6B7BB-3D87-4F63-92F4-6296B0B9F40C}" sibTransId="{F55F7154-FF3A-47CC-B6A8-592A7772E855}"/>
    <dgm:cxn modelId="{75AC8EF5-9DDB-47A2-BEA4-813838E31C65}" type="presOf" srcId="{A013BD80-3127-49B1-A06A-50EFE75A3AA1}" destId="{56F7C721-C231-4768-8D06-0A11DE00887E}" srcOrd="0" destOrd="0" presId="urn:microsoft.com/office/officeart/2005/8/layout/hierarchy3"/>
    <dgm:cxn modelId="{D0D13713-97C6-4FE8-97B1-4EF937372115}" type="presOf" srcId="{4EB6B7BB-3D87-4F63-92F4-6296B0B9F40C}" destId="{D838CE34-A636-4F75-A3A0-CA1CB4ED7AD1}" srcOrd="0" destOrd="0" presId="urn:microsoft.com/office/officeart/2005/8/layout/hierarchy3"/>
    <dgm:cxn modelId="{5EFA7552-C099-45F8-B794-CB1FC4704CDA}" type="presOf" srcId="{B031AF58-7EEC-441C-8FF4-446259F4303C}" destId="{A6C1A68C-E1BA-4348-94A7-987757C193F3}" srcOrd="0" destOrd="0" presId="urn:microsoft.com/office/officeart/2005/8/layout/hierarchy3"/>
    <dgm:cxn modelId="{3BEE170E-1443-4BE0-B720-8FFB2926EF23}" type="presOf" srcId="{8F76F797-38A6-412D-9E02-769144458643}" destId="{E298BF21-FA59-431F-84F2-19F0A10C4D5F}" srcOrd="0" destOrd="0" presId="urn:microsoft.com/office/officeart/2005/8/layout/hierarchy3"/>
    <dgm:cxn modelId="{D9E07EF2-44E1-474F-85F3-227FE200A7A1}" srcId="{918C4122-B6EA-4AC3-890C-B879758A0F58}" destId="{A013BD80-3127-49B1-A06A-50EFE75A3AA1}" srcOrd="0" destOrd="0" parTransId="{C1DC88FB-43EF-4AE4-B27E-E92A4E39ED58}" sibTransId="{5DF10CCF-EEDF-4460-BC8F-EE6580254E74}"/>
    <dgm:cxn modelId="{4B9BBA96-49FB-45F6-B623-7EAEE461973A}" srcId="{9E54C314-DE6D-4831-8A66-ED65A0EAB274}" destId="{17E82827-3173-4E71-89FB-4CFD75F4DB19}" srcOrd="0" destOrd="0" parTransId="{DDADC17C-02A8-4FF5-9421-D61D441963B6}" sibTransId="{4502183B-748C-4107-AEB1-194388ED2AE8}"/>
    <dgm:cxn modelId="{C7750D57-789F-4BDD-AD56-EDD36698ED8D}" type="presOf" srcId="{17E82827-3173-4E71-89FB-4CFD75F4DB19}" destId="{24D6AADA-BA01-4BC4-ACE1-F58EE5323CF2}" srcOrd="0" destOrd="0" presId="urn:microsoft.com/office/officeart/2005/8/layout/hierarchy3"/>
    <dgm:cxn modelId="{7FE0B1A3-6321-48F4-838B-F0C82EE164EC}" type="presOf" srcId="{9E54C314-DE6D-4831-8A66-ED65A0EAB274}" destId="{ADE766FD-C5D9-4F9D-B65B-36BDA58C7D6E}" srcOrd="0" destOrd="0" presId="urn:microsoft.com/office/officeart/2005/8/layout/hierarchy3"/>
    <dgm:cxn modelId="{B00BED42-AA0B-487E-9E5F-1E3EC4B1A441}" type="presOf" srcId="{918C4122-B6EA-4AC3-890C-B879758A0F58}" destId="{C5674DB8-09E6-42EA-94A8-56D1F3278A44}" srcOrd="0" destOrd="0" presId="urn:microsoft.com/office/officeart/2005/8/layout/hierarchy3"/>
    <dgm:cxn modelId="{0CE78382-91B0-4A3E-A8A2-70991DD79C3D}" type="presOf" srcId="{8F76F797-38A6-412D-9E02-769144458643}" destId="{614B26CE-036E-416F-BB5E-0E4D008E835E}" srcOrd="1" destOrd="0" presId="urn:microsoft.com/office/officeart/2005/8/layout/hierarchy3"/>
    <dgm:cxn modelId="{9759033A-304F-454A-A444-ABC16AEF5304}" type="presOf" srcId="{C1DC88FB-43EF-4AE4-B27E-E92A4E39ED58}" destId="{27EFC0F7-6599-452C-B8F0-FB776E2B4623}" srcOrd="0" destOrd="0" presId="urn:microsoft.com/office/officeart/2005/8/layout/hierarchy3"/>
    <dgm:cxn modelId="{4EC7F81F-3CE4-4579-A162-5398FC764F6C}" type="presOf" srcId="{037EA613-E6C3-4936-AB03-97B79166B056}" destId="{402DAFB2-E8B1-4B59-86CF-AAF7B8723E0F}" srcOrd="0" destOrd="0" presId="urn:microsoft.com/office/officeart/2005/8/layout/hierarchy3"/>
    <dgm:cxn modelId="{5A720872-9DCE-4BE7-A236-67F0AF802AF6}" srcId="{CFE87956-1944-4EED-AD1C-2403DA5D8751}" destId="{037EA613-E6C3-4936-AB03-97B79166B056}" srcOrd="2" destOrd="0" parTransId="{6F965BAF-6677-4945-A586-023F405C5F75}" sibTransId="{46314843-6141-43D9-8678-70695BB1FD26}"/>
    <dgm:cxn modelId="{A58EF5BF-C296-4F0B-AF8A-07235FCAA5B1}" type="presOf" srcId="{5A580133-1637-4536-AC5B-BAF4286E35D0}" destId="{77613DFF-7DC6-4786-B7D6-BB0F869BE140}" srcOrd="0" destOrd="0" presId="urn:microsoft.com/office/officeart/2005/8/layout/hierarchy3"/>
    <dgm:cxn modelId="{9FCAE991-7AF5-40A9-8C0F-78E7C2963725}" type="presParOf" srcId="{C57CC95F-5DD7-4864-BDEE-B01CDA25199F}" destId="{EC92907D-D008-4215-B24C-46568237DFC0}" srcOrd="0" destOrd="0" presId="urn:microsoft.com/office/officeart/2005/8/layout/hierarchy3"/>
    <dgm:cxn modelId="{99DD3675-CC69-4F62-807A-08CF7A11E7A0}" type="presParOf" srcId="{EC92907D-D008-4215-B24C-46568237DFC0}" destId="{4F9F1636-80BA-4528-B6FB-CBB48665135D}" srcOrd="0" destOrd="0" presId="urn:microsoft.com/office/officeart/2005/8/layout/hierarchy3"/>
    <dgm:cxn modelId="{421C3409-8F08-45F4-975F-C6783D784199}" type="presParOf" srcId="{4F9F1636-80BA-4528-B6FB-CBB48665135D}" destId="{ADE766FD-C5D9-4F9D-B65B-36BDA58C7D6E}" srcOrd="0" destOrd="0" presId="urn:microsoft.com/office/officeart/2005/8/layout/hierarchy3"/>
    <dgm:cxn modelId="{69D9AC2B-A43D-478C-8002-B675FBB6076A}" type="presParOf" srcId="{4F9F1636-80BA-4528-B6FB-CBB48665135D}" destId="{F1614C6B-D9CD-4B1B-8B6C-429F5C132011}" srcOrd="1" destOrd="0" presId="urn:microsoft.com/office/officeart/2005/8/layout/hierarchy3"/>
    <dgm:cxn modelId="{DAD14AC5-E2DA-4697-AEFD-49BF690D50C7}" type="presParOf" srcId="{EC92907D-D008-4215-B24C-46568237DFC0}" destId="{0181900E-3900-472C-A037-64116474E79A}" srcOrd="1" destOrd="0" presId="urn:microsoft.com/office/officeart/2005/8/layout/hierarchy3"/>
    <dgm:cxn modelId="{D854CB15-4184-46FC-B114-52953727D24E}" type="presParOf" srcId="{0181900E-3900-472C-A037-64116474E79A}" destId="{80501820-D7CB-4D0D-AF3F-CB2A083FC72E}" srcOrd="0" destOrd="0" presId="urn:microsoft.com/office/officeart/2005/8/layout/hierarchy3"/>
    <dgm:cxn modelId="{E38C38D4-6C79-458E-AA53-5218AE763438}" type="presParOf" srcId="{0181900E-3900-472C-A037-64116474E79A}" destId="{24D6AADA-BA01-4BC4-ACE1-F58EE5323CF2}" srcOrd="1" destOrd="0" presId="urn:microsoft.com/office/officeart/2005/8/layout/hierarchy3"/>
    <dgm:cxn modelId="{C37D8728-4996-4B9B-8D80-F5E7750ABB94}" type="presParOf" srcId="{C57CC95F-5DD7-4864-BDEE-B01CDA25199F}" destId="{7A45868E-3A0D-492C-8940-2F8E28234E00}" srcOrd="1" destOrd="0" presId="urn:microsoft.com/office/officeart/2005/8/layout/hierarchy3"/>
    <dgm:cxn modelId="{6F74A25A-04B4-4C5A-B1BD-9B4C7B3EFD55}" type="presParOf" srcId="{7A45868E-3A0D-492C-8940-2F8E28234E00}" destId="{0A0AD91E-833C-41A5-A306-CA0AC835AEFD}" srcOrd="0" destOrd="0" presId="urn:microsoft.com/office/officeart/2005/8/layout/hierarchy3"/>
    <dgm:cxn modelId="{6DB1C668-2F44-4AEB-A7E9-40CFE9F99CB6}" type="presParOf" srcId="{0A0AD91E-833C-41A5-A306-CA0AC835AEFD}" destId="{E298BF21-FA59-431F-84F2-19F0A10C4D5F}" srcOrd="0" destOrd="0" presId="urn:microsoft.com/office/officeart/2005/8/layout/hierarchy3"/>
    <dgm:cxn modelId="{2C743BE5-1679-4278-9568-62CF8B132372}" type="presParOf" srcId="{0A0AD91E-833C-41A5-A306-CA0AC835AEFD}" destId="{614B26CE-036E-416F-BB5E-0E4D008E835E}" srcOrd="1" destOrd="0" presId="urn:microsoft.com/office/officeart/2005/8/layout/hierarchy3"/>
    <dgm:cxn modelId="{D447A153-1B23-4F10-A5DC-23A3B26197C1}" type="presParOf" srcId="{7A45868E-3A0D-492C-8940-2F8E28234E00}" destId="{6153688E-6BF0-4D5D-80E8-4B363384B8A2}" srcOrd="1" destOrd="0" presId="urn:microsoft.com/office/officeart/2005/8/layout/hierarchy3"/>
    <dgm:cxn modelId="{B45AB397-1C8C-454F-8B3E-DBE195DA5FF3}" type="presParOf" srcId="{6153688E-6BF0-4D5D-80E8-4B363384B8A2}" destId="{77613DFF-7DC6-4786-B7D6-BB0F869BE140}" srcOrd="0" destOrd="0" presId="urn:microsoft.com/office/officeart/2005/8/layout/hierarchy3"/>
    <dgm:cxn modelId="{6CC3D0D2-63F4-4141-817D-0B3B6A4992B7}" type="presParOf" srcId="{6153688E-6BF0-4D5D-80E8-4B363384B8A2}" destId="{D39AC1C3-FC29-4BD7-AC9C-7FC08EE71118}" srcOrd="1" destOrd="0" presId="urn:microsoft.com/office/officeart/2005/8/layout/hierarchy3"/>
    <dgm:cxn modelId="{DF800E6D-0B12-4F71-8A68-D6ACE9BE8A97}" type="presParOf" srcId="{C57CC95F-5DD7-4864-BDEE-B01CDA25199F}" destId="{49AB5AB3-E2B3-4031-98BB-B132978B3579}" srcOrd="2" destOrd="0" presId="urn:microsoft.com/office/officeart/2005/8/layout/hierarchy3"/>
    <dgm:cxn modelId="{7CDA11A4-E841-4B27-94A9-26F20B76EAC5}" type="presParOf" srcId="{49AB5AB3-E2B3-4031-98BB-B132978B3579}" destId="{B9B68CBE-DE49-43DD-A18B-444A527E0FC2}" srcOrd="0" destOrd="0" presId="urn:microsoft.com/office/officeart/2005/8/layout/hierarchy3"/>
    <dgm:cxn modelId="{BF01A410-EACC-4EBF-8882-3C8182A69736}" type="presParOf" srcId="{B9B68CBE-DE49-43DD-A18B-444A527E0FC2}" destId="{402DAFB2-E8B1-4B59-86CF-AAF7B8723E0F}" srcOrd="0" destOrd="0" presId="urn:microsoft.com/office/officeart/2005/8/layout/hierarchy3"/>
    <dgm:cxn modelId="{B3811775-43E2-4321-A2A3-C48425715B6F}" type="presParOf" srcId="{B9B68CBE-DE49-43DD-A18B-444A527E0FC2}" destId="{EC2FC465-74AB-4534-BEEA-EF00B4FDAFC9}" srcOrd="1" destOrd="0" presId="urn:microsoft.com/office/officeart/2005/8/layout/hierarchy3"/>
    <dgm:cxn modelId="{09A9CF2E-F7FF-4024-9F39-4FE7467A7184}" type="presParOf" srcId="{49AB5AB3-E2B3-4031-98BB-B132978B3579}" destId="{B0302956-E071-413F-A9F2-B01942D82D46}" srcOrd="1" destOrd="0" presId="urn:microsoft.com/office/officeart/2005/8/layout/hierarchy3"/>
    <dgm:cxn modelId="{7CF35795-48CD-4894-89A2-9DEC44F50371}" type="presParOf" srcId="{B0302956-E071-413F-A9F2-B01942D82D46}" destId="{D838CE34-A636-4F75-A3A0-CA1CB4ED7AD1}" srcOrd="0" destOrd="0" presId="urn:microsoft.com/office/officeart/2005/8/layout/hierarchy3"/>
    <dgm:cxn modelId="{1E2C82B4-D9BD-4387-8C68-80070E255BAC}" type="presParOf" srcId="{B0302956-E071-413F-A9F2-B01942D82D46}" destId="{A6C1A68C-E1BA-4348-94A7-987757C193F3}" srcOrd="1" destOrd="0" presId="urn:microsoft.com/office/officeart/2005/8/layout/hierarchy3"/>
    <dgm:cxn modelId="{574ACBD6-EE73-4905-91E1-27B2AAA3813F}" type="presParOf" srcId="{C57CC95F-5DD7-4864-BDEE-B01CDA25199F}" destId="{FF330996-4414-4E40-8922-69CBF79A3D1C}" srcOrd="3" destOrd="0" presId="urn:microsoft.com/office/officeart/2005/8/layout/hierarchy3"/>
    <dgm:cxn modelId="{B8844804-AC06-4A50-B218-A39636CB1497}" type="presParOf" srcId="{FF330996-4414-4E40-8922-69CBF79A3D1C}" destId="{3B78ACF3-6492-472E-85C2-ED036A6CF5A1}" srcOrd="0" destOrd="0" presId="urn:microsoft.com/office/officeart/2005/8/layout/hierarchy3"/>
    <dgm:cxn modelId="{6E8F03DB-B49E-48F2-859E-62EBA81D0D21}" type="presParOf" srcId="{3B78ACF3-6492-472E-85C2-ED036A6CF5A1}" destId="{C5674DB8-09E6-42EA-94A8-56D1F3278A44}" srcOrd="0" destOrd="0" presId="urn:microsoft.com/office/officeart/2005/8/layout/hierarchy3"/>
    <dgm:cxn modelId="{A25A6345-A33D-4BE9-9E08-52CAE763929E}" type="presParOf" srcId="{3B78ACF3-6492-472E-85C2-ED036A6CF5A1}" destId="{1EA551E4-B2AD-4C94-88BB-B8BCA5280462}" srcOrd="1" destOrd="0" presId="urn:microsoft.com/office/officeart/2005/8/layout/hierarchy3"/>
    <dgm:cxn modelId="{0561C8A8-0B26-4045-8EEF-90E7BD0FB263}" type="presParOf" srcId="{FF330996-4414-4E40-8922-69CBF79A3D1C}" destId="{F62CE50C-6109-4500-BD09-6BB19B3C518A}" srcOrd="1" destOrd="0" presId="urn:microsoft.com/office/officeart/2005/8/layout/hierarchy3"/>
    <dgm:cxn modelId="{C4106DA5-81EC-4D71-A478-8326F31D887C}" type="presParOf" srcId="{F62CE50C-6109-4500-BD09-6BB19B3C518A}" destId="{27EFC0F7-6599-452C-B8F0-FB776E2B4623}" srcOrd="0" destOrd="0" presId="urn:microsoft.com/office/officeart/2005/8/layout/hierarchy3"/>
    <dgm:cxn modelId="{2E567553-B814-45B8-9FA5-059B1B1A7603}" type="presParOf" srcId="{F62CE50C-6109-4500-BD09-6BB19B3C518A}" destId="{56F7C721-C231-4768-8D06-0A11DE00887E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E87956-1944-4EED-AD1C-2403DA5D8751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9E54C314-DE6D-4831-8A66-ED65A0EAB274}">
      <dgm:prSet phldrT="[Text]"/>
      <dgm:spPr>
        <a:solidFill>
          <a:srgbClr val="676F6F"/>
        </a:solidFill>
      </dgm:spPr>
      <dgm:t>
        <a:bodyPr/>
        <a:lstStyle/>
        <a:p>
          <a:r>
            <a:rPr lang="de-DE" b="1" dirty="0" smtClean="0"/>
            <a:t>8 Tage</a:t>
          </a:r>
          <a:endParaRPr lang="de-DE" b="1" dirty="0"/>
        </a:p>
      </dgm:t>
    </dgm:pt>
    <dgm:pt modelId="{DE97A386-E791-44F6-AAEB-549243564470}" type="parTrans" cxnId="{C21447C3-B304-40AF-B19B-9FD5034DCD14}">
      <dgm:prSet/>
      <dgm:spPr/>
      <dgm:t>
        <a:bodyPr/>
        <a:lstStyle/>
        <a:p>
          <a:endParaRPr lang="de-DE"/>
        </a:p>
      </dgm:t>
    </dgm:pt>
    <dgm:pt modelId="{2FF77047-3F34-4435-8AF9-1B162E3474F1}" type="sibTrans" cxnId="{C21447C3-B304-40AF-B19B-9FD5034DCD14}">
      <dgm:prSet/>
      <dgm:spPr/>
      <dgm:t>
        <a:bodyPr/>
        <a:lstStyle/>
        <a:p>
          <a:endParaRPr lang="de-DE"/>
        </a:p>
      </dgm:t>
    </dgm:pt>
    <dgm:pt modelId="{DC70548C-2FF2-401E-AE8B-0A26179A7B8C}">
      <dgm:prSet phldrT="[Text]" custT="1"/>
      <dgm:spPr>
        <a:solidFill>
          <a:srgbClr val="045383">
            <a:alpha val="90000"/>
          </a:srgbClr>
        </a:solidFill>
        <a:ln>
          <a:noFill/>
        </a:ln>
      </dgm:spPr>
      <dgm:t>
        <a:bodyPr/>
        <a:lstStyle/>
        <a:p>
          <a:pPr algn="ctr"/>
          <a:r>
            <a:rPr lang="de-DE" sz="2000" b="1" dirty="0" smtClean="0">
              <a:solidFill>
                <a:schemeClr val="bg1"/>
              </a:solidFill>
            </a:rPr>
            <a:t>Skontosatz</a:t>
          </a:r>
          <a:endParaRPr lang="de-DE" sz="2000" b="1" dirty="0">
            <a:solidFill>
              <a:schemeClr val="bg1"/>
            </a:solidFill>
          </a:endParaRPr>
        </a:p>
      </dgm:t>
    </dgm:pt>
    <dgm:pt modelId="{5A580133-1637-4536-AC5B-BAF4286E35D0}" type="parTrans" cxnId="{60B2D825-80D6-43D8-9890-24CEF7C6B283}">
      <dgm:prSet/>
      <dgm:spPr/>
      <dgm:t>
        <a:bodyPr/>
        <a:lstStyle/>
        <a:p>
          <a:endParaRPr lang="de-DE"/>
        </a:p>
      </dgm:t>
    </dgm:pt>
    <dgm:pt modelId="{4B02B6D1-2324-4E49-8DA6-F26922E45087}" type="sibTrans" cxnId="{60B2D825-80D6-43D8-9890-24CEF7C6B283}">
      <dgm:prSet/>
      <dgm:spPr/>
      <dgm:t>
        <a:bodyPr/>
        <a:lstStyle/>
        <a:p>
          <a:endParaRPr lang="de-DE"/>
        </a:p>
      </dgm:t>
    </dgm:pt>
    <dgm:pt modelId="{037EA613-E6C3-4936-AB03-97B79166B056}">
      <dgm:prSet phldrT="[Text]"/>
      <dgm:spPr>
        <a:solidFill>
          <a:srgbClr val="676F6F"/>
        </a:solidFill>
      </dgm:spPr>
      <dgm:t>
        <a:bodyPr/>
        <a:lstStyle/>
        <a:p>
          <a:r>
            <a:rPr lang="de-DE" b="1" dirty="0" smtClean="0"/>
            <a:t>135%</a:t>
          </a:r>
          <a:endParaRPr lang="de-DE" b="1" dirty="0"/>
        </a:p>
      </dgm:t>
    </dgm:pt>
    <dgm:pt modelId="{6F965BAF-6677-4945-A586-023F405C5F75}" type="parTrans" cxnId="{5A720872-9DCE-4BE7-A236-67F0AF802AF6}">
      <dgm:prSet/>
      <dgm:spPr/>
      <dgm:t>
        <a:bodyPr/>
        <a:lstStyle/>
        <a:p>
          <a:endParaRPr lang="de-DE"/>
        </a:p>
      </dgm:t>
    </dgm:pt>
    <dgm:pt modelId="{46314843-6141-43D9-8678-70695BB1FD26}" type="sibTrans" cxnId="{5A720872-9DCE-4BE7-A236-67F0AF802AF6}">
      <dgm:prSet/>
      <dgm:spPr/>
      <dgm:t>
        <a:bodyPr/>
        <a:lstStyle/>
        <a:p>
          <a:endParaRPr lang="de-DE"/>
        </a:p>
      </dgm:t>
    </dgm:pt>
    <dgm:pt modelId="{17E82827-3173-4E71-89FB-4CFD75F4DB19}">
      <dgm:prSet phldrT="[Text]" custT="1"/>
      <dgm:spPr>
        <a:solidFill>
          <a:srgbClr val="045383">
            <a:alpha val="90000"/>
          </a:srgbClr>
        </a:solidFill>
        <a:ln>
          <a:noFill/>
        </a:ln>
      </dgm:spPr>
      <dgm:t>
        <a:bodyPr/>
        <a:lstStyle/>
        <a:p>
          <a:pPr algn="ctr"/>
          <a:r>
            <a:rPr lang="de-DE" sz="2000" b="1" dirty="0" smtClean="0">
              <a:solidFill>
                <a:schemeClr val="bg1"/>
              </a:solidFill>
            </a:rPr>
            <a:t>Zahlungsziel</a:t>
          </a:r>
          <a:endParaRPr lang="de-DE" sz="2000" b="1" dirty="0">
            <a:solidFill>
              <a:schemeClr val="bg1"/>
            </a:solidFill>
          </a:endParaRPr>
        </a:p>
      </dgm:t>
    </dgm:pt>
    <dgm:pt modelId="{DDADC17C-02A8-4FF5-9421-D61D441963B6}" type="parTrans" cxnId="{4B9BBA96-49FB-45F6-B623-7EAEE461973A}">
      <dgm:prSet/>
      <dgm:spPr/>
      <dgm:t>
        <a:bodyPr/>
        <a:lstStyle/>
        <a:p>
          <a:endParaRPr lang="de-DE"/>
        </a:p>
      </dgm:t>
    </dgm:pt>
    <dgm:pt modelId="{4502183B-748C-4107-AEB1-194388ED2AE8}" type="sibTrans" cxnId="{4B9BBA96-49FB-45F6-B623-7EAEE461973A}">
      <dgm:prSet/>
      <dgm:spPr/>
      <dgm:t>
        <a:bodyPr/>
        <a:lstStyle/>
        <a:p>
          <a:endParaRPr lang="de-DE"/>
        </a:p>
      </dgm:t>
    </dgm:pt>
    <dgm:pt modelId="{8F76F797-38A6-412D-9E02-769144458643}">
      <dgm:prSet phldrT="[Text]"/>
      <dgm:spPr>
        <a:solidFill>
          <a:srgbClr val="676F6F"/>
        </a:solidFill>
      </dgm:spPr>
      <dgm:t>
        <a:bodyPr/>
        <a:lstStyle/>
        <a:p>
          <a:r>
            <a:rPr lang="de-DE" b="1" dirty="0" smtClean="0"/>
            <a:t>3%</a:t>
          </a:r>
          <a:endParaRPr lang="de-DE" b="1" dirty="0"/>
        </a:p>
      </dgm:t>
    </dgm:pt>
    <dgm:pt modelId="{B0971B89-61CF-4EA0-805A-F306F27E368C}" type="parTrans" cxnId="{195B0B5B-2969-4145-8549-68C77199B4CB}">
      <dgm:prSet/>
      <dgm:spPr/>
      <dgm:t>
        <a:bodyPr/>
        <a:lstStyle/>
        <a:p>
          <a:endParaRPr lang="de-DE"/>
        </a:p>
      </dgm:t>
    </dgm:pt>
    <dgm:pt modelId="{EC476F78-BBD4-4136-B85E-C9494D705A22}" type="sibTrans" cxnId="{195B0B5B-2969-4145-8549-68C77199B4CB}">
      <dgm:prSet/>
      <dgm:spPr/>
      <dgm:t>
        <a:bodyPr/>
        <a:lstStyle/>
        <a:p>
          <a:endParaRPr lang="de-DE"/>
        </a:p>
      </dgm:t>
    </dgm:pt>
    <dgm:pt modelId="{B031AF58-7EEC-441C-8FF4-446259F4303C}">
      <dgm:prSet phldrT="[Text]" custT="1"/>
      <dgm:spPr>
        <a:solidFill>
          <a:srgbClr val="045383">
            <a:alpha val="90000"/>
          </a:srgbClr>
        </a:solidFill>
        <a:ln>
          <a:noFill/>
        </a:ln>
      </dgm:spPr>
      <dgm:t>
        <a:bodyPr/>
        <a:lstStyle/>
        <a:p>
          <a:pPr algn="ctr"/>
          <a:r>
            <a:rPr lang="de-DE" sz="2000" b="1" dirty="0" smtClean="0">
              <a:solidFill>
                <a:schemeClr val="bg1"/>
              </a:solidFill>
            </a:rPr>
            <a:t>Jahreszins</a:t>
          </a:r>
          <a:endParaRPr lang="de-DE" sz="2000" b="1" dirty="0">
            <a:solidFill>
              <a:schemeClr val="bg1"/>
            </a:solidFill>
          </a:endParaRPr>
        </a:p>
      </dgm:t>
    </dgm:pt>
    <dgm:pt modelId="{4EB6B7BB-3D87-4F63-92F4-6296B0B9F40C}" type="parTrans" cxnId="{1A2DF271-41A6-4CC0-B984-57B438DACC29}">
      <dgm:prSet/>
      <dgm:spPr/>
      <dgm:t>
        <a:bodyPr/>
        <a:lstStyle/>
        <a:p>
          <a:endParaRPr lang="de-DE"/>
        </a:p>
      </dgm:t>
    </dgm:pt>
    <dgm:pt modelId="{F55F7154-FF3A-47CC-B6A8-592A7772E855}" type="sibTrans" cxnId="{1A2DF271-41A6-4CC0-B984-57B438DACC29}">
      <dgm:prSet/>
      <dgm:spPr/>
      <dgm:t>
        <a:bodyPr/>
        <a:lstStyle/>
        <a:p>
          <a:endParaRPr lang="de-DE"/>
        </a:p>
      </dgm:t>
    </dgm:pt>
    <dgm:pt modelId="{C57CC95F-5DD7-4864-BDEE-B01CDA25199F}" type="pres">
      <dgm:prSet presAssocID="{CFE87956-1944-4EED-AD1C-2403DA5D875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EC92907D-D008-4215-B24C-46568237DFC0}" type="pres">
      <dgm:prSet presAssocID="{9E54C314-DE6D-4831-8A66-ED65A0EAB274}" presName="root" presStyleCnt="0"/>
      <dgm:spPr/>
      <dgm:t>
        <a:bodyPr/>
        <a:lstStyle/>
        <a:p>
          <a:endParaRPr lang="de-DE"/>
        </a:p>
      </dgm:t>
    </dgm:pt>
    <dgm:pt modelId="{4F9F1636-80BA-4528-B6FB-CBB48665135D}" type="pres">
      <dgm:prSet presAssocID="{9E54C314-DE6D-4831-8A66-ED65A0EAB274}" presName="rootComposite" presStyleCnt="0"/>
      <dgm:spPr/>
      <dgm:t>
        <a:bodyPr/>
        <a:lstStyle/>
        <a:p>
          <a:endParaRPr lang="de-DE"/>
        </a:p>
      </dgm:t>
    </dgm:pt>
    <dgm:pt modelId="{ADE766FD-C5D9-4F9D-B65B-36BDA58C7D6E}" type="pres">
      <dgm:prSet presAssocID="{9E54C314-DE6D-4831-8A66-ED65A0EAB274}" presName="rootText" presStyleLbl="node1" presStyleIdx="0" presStyleCnt="3"/>
      <dgm:spPr/>
      <dgm:t>
        <a:bodyPr/>
        <a:lstStyle/>
        <a:p>
          <a:endParaRPr lang="de-DE"/>
        </a:p>
      </dgm:t>
    </dgm:pt>
    <dgm:pt modelId="{F1614C6B-D9CD-4B1B-8B6C-429F5C132011}" type="pres">
      <dgm:prSet presAssocID="{9E54C314-DE6D-4831-8A66-ED65A0EAB274}" presName="rootConnector" presStyleLbl="node1" presStyleIdx="0" presStyleCnt="3"/>
      <dgm:spPr/>
      <dgm:t>
        <a:bodyPr/>
        <a:lstStyle/>
        <a:p>
          <a:endParaRPr lang="de-DE"/>
        </a:p>
      </dgm:t>
    </dgm:pt>
    <dgm:pt modelId="{0181900E-3900-472C-A037-64116474E79A}" type="pres">
      <dgm:prSet presAssocID="{9E54C314-DE6D-4831-8A66-ED65A0EAB274}" presName="childShape" presStyleCnt="0"/>
      <dgm:spPr/>
      <dgm:t>
        <a:bodyPr/>
        <a:lstStyle/>
        <a:p>
          <a:endParaRPr lang="de-DE"/>
        </a:p>
      </dgm:t>
    </dgm:pt>
    <dgm:pt modelId="{80501820-D7CB-4D0D-AF3F-CB2A083FC72E}" type="pres">
      <dgm:prSet presAssocID="{DDADC17C-02A8-4FF5-9421-D61D441963B6}" presName="Name13" presStyleLbl="parChTrans1D2" presStyleIdx="0" presStyleCnt="3"/>
      <dgm:spPr/>
      <dgm:t>
        <a:bodyPr/>
        <a:lstStyle/>
        <a:p>
          <a:endParaRPr lang="de-DE"/>
        </a:p>
      </dgm:t>
    </dgm:pt>
    <dgm:pt modelId="{24D6AADA-BA01-4BC4-ACE1-F58EE5323CF2}" type="pres">
      <dgm:prSet presAssocID="{17E82827-3173-4E71-89FB-4CFD75F4DB19}" presName="childTex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A45868E-3A0D-492C-8940-2F8E28234E00}" type="pres">
      <dgm:prSet presAssocID="{8F76F797-38A6-412D-9E02-769144458643}" presName="root" presStyleCnt="0"/>
      <dgm:spPr/>
      <dgm:t>
        <a:bodyPr/>
        <a:lstStyle/>
        <a:p>
          <a:endParaRPr lang="de-DE"/>
        </a:p>
      </dgm:t>
    </dgm:pt>
    <dgm:pt modelId="{0A0AD91E-833C-41A5-A306-CA0AC835AEFD}" type="pres">
      <dgm:prSet presAssocID="{8F76F797-38A6-412D-9E02-769144458643}" presName="rootComposite" presStyleCnt="0"/>
      <dgm:spPr/>
      <dgm:t>
        <a:bodyPr/>
        <a:lstStyle/>
        <a:p>
          <a:endParaRPr lang="de-DE"/>
        </a:p>
      </dgm:t>
    </dgm:pt>
    <dgm:pt modelId="{E298BF21-FA59-431F-84F2-19F0A10C4D5F}" type="pres">
      <dgm:prSet presAssocID="{8F76F797-38A6-412D-9E02-769144458643}" presName="rootText" presStyleLbl="node1" presStyleIdx="1" presStyleCnt="3"/>
      <dgm:spPr/>
      <dgm:t>
        <a:bodyPr/>
        <a:lstStyle/>
        <a:p>
          <a:endParaRPr lang="de-DE"/>
        </a:p>
      </dgm:t>
    </dgm:pt>
    <dgm:pt modelId="{614B26CE-036E-416F-BB5E-0E4D008E835E}" type="pres">
      <dgm:prSet presAssocID="{8F76F797-38A6-412D-9E02-769144458643}" presName="rootConnector" presStyleLbl="node1" presStyleIdx="1" presStyleCnt="3"/>
      <dgm:spPr/>
      <dgm:t>
        <a:bodyPr/>
        <a:lstStyle/>
        <a:p>
          <a:endParaRPr lang="de-DE"/>
        </a:p>
      </dgm:t>
    </dgm:pt>
    <dgm:pt modelId="{6153688E-6BF0-4D5D-80E8-4B363384B8A2}" type="pres">
      <dgm:prSet presAssocID="{8F76F797-38A6-412D-9E02-769144458643}" presName="childShape" presStyleCnt="0"/>
      <dgm:spPr/>
      <dgm:t>
        <a:bodyPr/>
        <a:lstStyle/>
        <a:p>
          <a:endParaRPr lang="de-DE"/>
        </a:p>
      </dgm:t>
    </dgm:pt>
    <dgm:pt modelId="{77613DFF-7DC6-4786-B7D6-BB0F869BE140}" type="pres">
      <dgm:prSet presAssocID="{5A580133-1637-4536-AC5B-BAF4286E35D0}" presName="Name13" presStyleLbl="parChTrans1D2" presStyleIdx="1" presStyleCnt="3"/>
      <dgm:spPr/>
      <dgm:t>
        <a:bodyPr/>
        <a:lstStyle/>
        <a:p>
          <a:endParaRPr lang="de-DE"/>
        </a:p>
      </dgm:t>
    </dgm:pt>
    <dgm:pt modelId="{D39AC1C3-FC29-4BD7-AC9C-7FC08EE71118}" type="pres">
      <dgm:prSet presAssocID="{DC70548C-2FF2-401E-AE8B-0A26179A7B8C}" presName="childTex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9AB5AB3-E2B3-4031-98BB-B132978B3579}" type="pres">
      <dgm:prSet presAssocID="{037EA613-E6C3-4936-AB03-97B79166B056}" presName="root" presStyleCnt="0"/>
      <dgm:spPr/>
      <dgm:t>
        <a:bodyPr/>
        <a:lstStyle/>
        <a:p>
          <a:endParaRPr lang="de-DE"/>
        </a:p>
      </dgm:t>
    </dgm:pt>
    <dgm:pt modelId="{B9B68CBE-DE49-43DD-A18B-444A527E0FC2}" type="pres">
      <dgm:prSet presAssocID="{037EA613-E6C3-4936-AB03-97B79166B056}" presName="rootComposite" presStyleCnt="0"/>
      <dgm:spPr/>
      <dgm:t>
        <a:bodyPr/>
        <a:lstStyle/>
        <a:p>
          <a:endParaRPr lang="de-DE"/>
        </a:p>
      </dgm:t>
    </dgm:pt>
    <dgm:pt modelId="{402DAFB2-E8B1-4B59-86CF-AAF7B8723E0F}" type="pres">
      <dgm:prSet presAssocID="{037EA613-E6C3-4936-AB03-97B79166B056}" presName="rootText" presStyleLbl="node1" presStyleIdx="2" presStyleCnt="3"/>
      <dgm:spPr/>
      <dgm:t>
        <a:bodyPr/>
        <a:lstStyle/>
        <a:p>
          <a:endParaRPr lang="de-DE"/>
        </a:p>
      </dgm:t>
    </dgm:pt>
    <dgm:pt modelId="{EC2FC465-74AB-4534-BEEA-EF00B4FDAFC9}" type="pres">
      <dgm:prSet presAssocID="{037EA613-E6C3-4936-AB03-97B79166B056}" presName="rootConnector" presStyleLbl="node1" presStyleIdx="2" presStyleCnt="3"/>
      <dgm:spPr/>
      <dgm:t>
        <a:bodyPr/>
        <a:lstStyle/>
        <a:p>
          <a:endParaRPr lang="de-DE"/>
        </a:p>
      </dgm:t>
    </dgm:pt>
    <dgm:pt modelId="{B0302956-E071-413F-A9F2-B01942D82D46}" type="pres">
      <dgm:prSet presAssocID="{037EA613-E6C3-4936-AB03-97B79166B056}" presName="childShape" presStyleCnt="0"/>
      <dgm:spPr/>
      <dgm:t>
        <a:bodyPr/>
        <a:lstStyle/>
        <a:p>
          <a:endParaRPr lang="de-DE"/>
        </a:p>
      </dgm:t>
    </dgm:pt>
    <dgm:pt modelId="{D838CE34-A636-4F75-A3A0-CA1CB4ED7AD1}" type="pres">
      <dgm:prSet presAssocID="{4EB6B7BB-3D87-4F63-92F4-6296B0B9F40C}" presName="Name13" presStyleLbl="parChTrans1D2" presStyleIdx="2" presStyleCnt="3"/>
      <dgm:spPr/>
      <dgm:t>
        <a:bodyPr/>
        <a:lstStyle/>
        <a:p>
          <a:endParaRPr lang="de-DE"/>
        </a:p>
      </dgm:t>
    </dgm:pt>
    <dgm:pt modelId="{A6C1A68C-E1BA-4348-94A7-987757C193F3}" type="pres">
      <dgm:prSet presAssocID="{B031AF58-7EEC-441C-8FF4-446259F4303C}" presName="childTex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C21447C3-B304-40AF-B19B-9FD5034DCD14}" srcId="{CFE87956-1944-4EED-AD1C-2403DA5D8751}" destId="{9E54C314-DE6D-4831-8A66-ED65A0EAB274}" srcOrd="0" destOrd="0" parTransId="{DE97A386-E791-44F6-AAEB-549243564470}" sibTransId="{2FF77047-3F34-4435-8AF9-1B162E3474F1}"/>
    <dgm:cxn modelId="{EE2819F8-AE4C-4A2F-A8D6-5795768B5131}" type="presOf" srcId="{037EA613-E6C3-4936-AB03-97B79166B056}" destId="{EC2FC465-74AB-4534-BEEA-EF00B4FDAFC9}" srcOrd="1" destOrd="0" presId="urn:microsoft.com/office/officeart/2005/8/layout/hierarchy3"/>
    <dgm:cxn modelId="{22D8925B-144B-461F-B91F-68400097A9A1}" type="presOf" srcId="{CFE87956-1944-4EED-AD1C-2403DA5D8751}" destId="{C57CC95F-5DD7-4864-BDEE-B01CDA25199F}" srcOrd="0" destOrd="0" presId="urn:microsoft.com/office/officeart/2005/8/layout/hierarchy3"/>
    <dgm:cxn modelId="{2E0BAB45-3CF5-4DAF-B15D-7E2B767A2B89}" type="presOf" srcId="{4EB6B7BB-3D87-4F63-92F4-6296B0B9F40C}" destId="{D838CE34-A636-4F75-A3A0-CA1CB4ED7AD1}" srcOrd="0" destOrd="0" presId="urn:microsoft.com/office/officeart/2005/8/layout/hierarchy3"/>
    <dgm:cxn modelId="{5A720872-9DCE-4BE7-A236-67F0AF802AF6}" srcId="{CFE87956-1944-4EED-AD1C-2403DA5D8751}" destId="{037EA613-E6C3-4936-AB03-97B79166B056}" srcOrd="2" destOrd="0" parTransId="{6F965BAF-6677-4945-A586-023F405C5F75}" sibTransId="{46314843-6141-43D9-8678-70695BB1FD26}"/>
    <dgm:cxn modelId="{F286FAE8-B0A3-483D-AB10-9FB8B98067E9}" type="presOf" srcId="{B031AF58-7EEC-441C-8FF4-446259F4303C}" destId="{A6C1A68C-E1BA-4348-94A7-987757C193F3}" srcOrd="0" destOrd="0" presId="urn:microsoft.com/office/officeart/2005/8/layout/hierarchy3"/>
    <dgm:cxn modelId="{04733577-11C8-46DA-82F5-07C9E65CF663}" type="presOf" srcId="{DC70548C-2FF2-401E-AE8B-0A26179A7B8C}" destId="{D39AC1C3-FC29-4BD7-AC9C-7FC08EE71118}" srcOrd="0" destOrd="0" presId="urn:microsoft.com/office/officeart/2005/8/layout/hierarchy3"/>
    <dgm:cxn modelId="{4B9BBA96-49FB-45F6-B623-7EAEE461973A}" srcId="{9E54C314-DE6D-4831-8A66-ED65A0EAB274}" destId="{17E82827-3173-4E71-89FB-4CFD75F4DB19}" srcOrd="0" destOrd="0" parTransId="{DDADC17C-02A8-4FF5-9421-D61D441963B6}" sibTransId="{4502183B-748C-4107-AEB1-194388ED2AE8}"/>
    <dgm:cxn modelId="{195B0B5B-2969-4145-8549-68C77199B4CB}" srcId="{CFE87956-1944-4EED-AD1C-2403DA5D8751}" destId="{8F76F797-38A6-412D-9E02-769144458643}" srcOrd="1" destOrd="0" parTransId="{B0971B89-61CF-4EA0-805A-F306F27E368C}" sibTransId="{EC476F78-BBD4-4136-B85E-C9494D705A22}"/>
    <dgm:cxn modelId="{C995868B-8E04-4BF9-A750-C5CF95AAA465}" type="presOf" srcId="{5A580133-1637-4536-AC5B-BAF4286E35D0}" destId="{77613DFF-7DC6-4786-B7D6-BB0F869BE140}" srcOrd="0" destOrd="0" presId="urn:microsoft.com/office/officeart/2005/8/layout/hierarchy3"/>
    <dgm:cxn modelId="{60B2D825-80D6-43D8-9890-24CEF7C6B283}" srcId="{8F76F797-38A6-412D-9E02-769144458643}" destId="{DC70548C-2FF2-401E-AE8B-0A26179A7B8C}" srcOrd="0" destOrd="0" parTransId="{5A580133-1637-4536-AC5B-BAF4286E35D0}" sibTransId="{4B02B6D1-2324-4E49-8DA6-F26922E45087}"/>
    <dgm:cxn modelId="{E64E6C07-15E6-4DEF-8A87-DD4C59B11165}" type="presOf" srcId="{9E54C314-DE6D-4831-8A66-ED65A0EAB274}" destId="{ADE766FD-C5D9-4F9D-B65B-36BDA58C7D6E}" srcOrd="0" destOrd="0" presId="urn:microsoft.com/office/officeart/2005/8/layout/hierarchy3"/>
    <dgm:cxn modelId="{1278CB60-D394-4A82-BC49-47A7E3BEF6A7}" type="presOf" srcId="{8F76F797-38A6-412D-9E02-769144458643}" destId="{614B26CE-036E-416F-BB5E-0E4D008E835E}" srcOrd="1" destOrd="0" presId="urn:microsoft.com/office/officeart/2005/8/layout/hierarchy3"/>
    <dgm:cxn modelId="{2350E233-375B-4038-A264-E70F9A43426B}" type="presOf" srcId="{9E54C314-DE6D-4831-8A66-ED65A0EAB274}" destId="{F1614C6B-D9CD-4B1B-8B6C-429F5C132011}" srcOrd="1" destOrd="0" presId="urn:microsoft.com/office/officeart/2005/8/layout/hierarchy3"/>
    <dgm:cxn modelId="{1A2DF271-41A6-4CC0-B984-57B438DACC29}" srcId="{037EA613-E6C3-4936-AB03-97B79166B056}" destId="{B031AF58-7EEC-441C-8FF4-446259F4303C}" srcOrd="0" destOrd="0" parTransId="{4EB6B7BB-3D87-4F63-92F4-6296B0B9F40C}" sibTransId="{F55F7154-FF3A-47CC-B6A8-592A7772E855}"/>
    <dgm:cxn modelId="{7087A013-4A5A-4964-8950-07AB993D93A5}" type="presOf" srcId="{17E82827-3173-4E71-89FB-4CFD75F4DB19}" destId="{24D6AADA-BA01-4BC4-ACE1-F58EE5323CF2}" srcOrd="0" destOrd="0" presId="urn:microsoft.com/office/officeart/2005/8/layout/hierarchy3"/>
    <dgm:cxn modelId="{2256B20F-2D77-48A2-93DF-650D57AFB1A8}" type="presOf" srcId="{037EA613-E6C3-4936-AB03-97B79166B056}" destId="{402DAFB2-E8B1-4B59-86CF-AAF7B8723E0F}" srcOrd="0" destOrd="0" presId="urn:microsoft.com/office/officeart/2005/8/layout/hierarchy3"/>
    <dgm:cxn modelId="{8A4CFBB4-6164-4F25-9F4F-A97E7FECF8E0}" type="presOf" srcId="{8F76F797-38A6-412D-9E02-769144458643}" destId="{E298BF21-FA59-431F-84F2-19F0A10C4D5F}" srcOrd="0" destOrd="0" presId="urn:microsoft.com/office/officeart/2005/8/layout/hierarchy3"/>
    <dgm:cxn modelId="{D3D7EE63-361E-4E9A-BFE2-4F04ED238249}" type="presOf" srcId="{DDADC17C-02A8-4FF5-9421-D61D441963B6}" destId="{80501820-D7CB-4D0D-AF3F-CB2A083FC72E}" srcOrd="0" destOrd="0" presId="urn:microsoft.com/office/officeart/2005/8/layout/hierarchy3"/>
    <dgm:cxn modelId="{6202B48C-C633-4D5C-8ACC-F2A7B768A833}" type="presParOf" srcId="{C57CC95F-5DD7-4864-BDEE-B01CDA25199F}" destId="{EC92907D-D008-4215-B24C-46568237DFC0}" srcOrd="0" destOrd="0" presId="urn:microsoft.com/office/officeart/2005/8/layout/hierarchy3"/>
    <dgm:cxn modelId="{1E7A339F-2605-43C5-A11D-F3E5CB2BB610}" type="presParOf" srcId="{EC92907D-D008-4215-B24C-46568237DFC0}" destId="{4F9F1636-80BA-4528-B6FB-CBB48665135D}" srcOrd="0" destOrd="0" presId="urn:microsoft.com/office/officeart/2005/8/layout/hierarchy3"/>
    <dgm:cxn modelId="{3042EF39-F3E8-40F4-9F4E-2832F9EBB447}" type="presParOf" srcId="{4F9F1636-80BA-4528-B6FB-CBB48665135D}" destId="{ADE766FD-C5D9-4F9D-B65B-36BDA58C7D6E}" srcOrd="0" destOrd="0" presId="urn:microsoft.com/office/officeart/2005/8/layout/hierarchy3"/>
    <dgm:cxn modelId="{15F2D52A-4589-4591-A7EF-A2DB3B86F03E}" type="presParOf" srcId="{4F9F1636-80BA-4528-B6FB-CBB48665135D}" destId="{F1614C6B-D9CD-4B1B-8B6C-429F5C132011}" srcOrd="1" destOrd="0" presId="urn:microsoft.com/office/officeart/2005/8/layout/hierarchy3"/>
    <dgm:cxn modelId="{9BE2144C-9016-4371-85BA-99F6A8A8E488}" type="presParOf" srcId="{EC92907D-D008-4215-B24C-46568237DFC0}" destId="{0181900E-3900-472C-A037-64116474E79A}" srcOrd="1" destOrd="0" presId="urn:microsoft.com/office/officeart/2005/8/layout/hierarchy3"/>
    <dgm:cxn modelId="{597F684F-051B-4C14-8A14-3105D266AB12}" type="presParOf" srcId="{0181900E-3900-472C-A037-64116474E79A}" destId="{80501820-D7CB-4D0D-AF3F-CB2A083FC72E}" srcOrd="0" destOrd="0" presId="urn:microsoft.com/office/officeart/2005/8/layout/hierarchy3"/>
    <dgm:cxn modelId="{3121A558-804C-4AFE-A1C8-923EAF6CBE40}" type="presParOf" srcId="{0181900E-3900-472C-A037-64116474E79A}" destId="{24D6AADA-BA01-4BC4-ACE1-F58EE5323CF2}" srcOrd="1" destOrd="0" presId="urn:microsoft.com/office/officeart/2005/8/layout/hierarchy3"/>
    <dgm:cxn modelId="{02B36908-0493-40D8-809B-A9E646C1379C}" type="presParOf" srcId="{C57CC95F-5DD7-4864-BDEE-B01CDA25199F}" destId="{7A45868E-3A0D-492C-8940-2F8E28234E00}" srcOrd="1" destOrd="0" presId="urn:microsoft.com/office/officeart/2005/8/layout/hierarchy3"/>
    <dgm:cxn modelId="{96C1584B-0D67-44EA-9B6F-9A62231B879A}" type="presParOf" srcId="{7A45868E-3A0D-492C-8940-2F8E28234E00}" destId="{0A0AD91E-833C-41A5-A306-CA0AC835AEFD}" srcOrd="0" destOrd="0" presId="urn:microsoft.com/office/officeart/2005/8/layout/hierarchy3"/>
    <dgm:cxn modelId="{9AAFE0F8-F57E-4522-9FC8-DC8F15B5139F}" type="presParOf" srcId="{0A0AD91E-833C-41A5-A306-CA0AC835AEFD}" destId="{E298BF21-FA59-431F-84F2-19F0A10C4D5F}" srcOrd="0" destOrd="0" presId="urn:microsoft.com/office/officeart/2005/8/layout/hierarchy3"/>
    <dgm:cxn modelId="{BD89879B-8E34-4AF6-A8BF-13135A9E1397}" type="presParOf" srcId="{0A0AD91E-833C-41A5-A306-CA0AC835AEFD}" destId="{614B26CE-036E-416F-BB5E-0E4D008E835E}" srcOrd="1" destOrd="0" presId="urn:microsoft.com/office/officeart/2005/8/layout/hierarchy3"/>
    <dgm:cxn modelId="{D12D9F81-5F2E-4C9F-97A4-CE081528DABE}" type="presParOf" srcId="{7A45868E-3A0D-492C-8940-2F8E28234E00}" destId="{6153688E-6BF0-4D5D-80E8-4B363384B8A2}" srcOrd="1" destOrd="0" presId="urn:microsoft.com/office/officeart/2005/8/layout/hierarchy3"/>
    <dgm:cxn modelId="{9DA23011-E3F1-4E02-951A-0FC5BBC1C733}" type="presParOf" srcId="{6153688E-6BF0-4D5D-80E8-4B363384B8A2}" destId="{77613DFF-7DC6-4786-B7D6-BB0F869BE140}" srcOrd="0" destOrd="0" presId="urn:microsoft.com/office/officeart/2005/8/layout/hierarchy3"/>
    <dgm:cxn modelId="{9593FD38-B12A-400C-AEFD-C81F85951811}" type="presParOf" srcId="{6153688E-6BF0-4D5D-80E8-4B363384B8A2}" destId="{D39AC1C3-FC29-4BD7-AC9C-7FC08EE71118}" srcOrd="1" destOrd="0" presId="urn:microsoft.com/office/officeart/2005/8/layout/hierarchy3"/>
    <dgm:cxn modelId="{11969B4F-87BF-4B5F-B6B2-33D4C098F7E3}" type="presParOf" srcId="{C57CC95F-5DD7-4864-BDEE-B01CDA25199F}" destId="{49AB5AB3-E2B3-4031-98BB-B132978B3579}" srcOrd="2" destOrd="0" presId="urn:microsoft.com/office/officeart/2005/8/layout/hierarchy3"/>
    <dgm:cxn modelId="{AD2CEF6A-8713-4DEF-BAE5-57F9D96A79E3}" type="presParOf" srcId="{49AB5AB3-E2B3-4031-98BB-B132978B3579}" destId="{B9B68CBE-DE49-43DD-A18B-444A527E0FC2}" srcOrd="0" destOrd="0" presId="urn:microsoft.com/office/officeart/2005/8/layout/hierarchy3"/>
    <dgm:cxn modelId="{CC97F23B-29F0-453C-8DFF-7201833F78F2}" type="presParOf" srcId="{B9B68CBE-DE49-43DD-A18B-444A527E0FC2}" destId="{402DAFB2-E8B1-4B59-86CF-AAF7B8723E0F}" srcOrd="0" destOrd="0" presId="urn:microsoft.com/office/officeart/2005/8/layout/hierarchy3"/>
    <dgm:cxn modelId="{ECAD7C5E-01B0-4443-9D8B-B4F70816BD4D}" type="presParOf" srcId="{B9B68CBE-DE49-43DD-A18B-444A527E0FC2}" destId="{EC2FC465-74AB-4534-BEEA-EF00B4FDAFC9}" srcOrd="1" destOrd="0" presId="urn:microsoft.com/office/officeart/2005/8/layout/hierarchy3"/>
    <dgm:cxn modelId="{11949D0B-0861-4B0A-83B8-D7D939744BA9}" type="presParOf" srcId="{49AB5AB3-E2B3-4031-98BB-B132978B3579}" destId="{B0302956-E071-413F-A9F2-B01942D82D46}" srcOrd="1" destOrd="0" presId="urn:microsoft.com/office/officeart/2005/8/layout/hierarchy3"/>
    <dgm:cxn modelId="{91CB078E-6224-444F-8428-9D67B8189029}" type="presParOf" srcId="{B0302956-E071-413F-A9F2-B01942D82D46}" destId="{D838CE34-A636-4F75-A3A0-CA1CB4ED7AD1}" srcOrd="0" destOrd="0" presId="urn:microsoft.com/office/officeart/2005/8/layout/hierarchy3"/>
    <dgm:cxn modelId="{785CC167-50B5-4F12-9452-C70FF6526C41}" type="presParOf" srcId="{B0302956-E071-413F-A9F2-B01942D82D46}" destId="{A6C1A68C-E1BA-4348-94A7-987757C193F3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37" tIns="46218" rIns="92437" bIns="46218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de-DE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217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37" tIns="46218" rIns="92437" bIns="4621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de-DE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83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37" tIns="46218" rIns="92437" bIns="46218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de-DE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217" y="943483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37" tIns="46218" rIns="92437" bIns="4621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AB35273F-C486-471D-BE25-FF8163D20D5A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67155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37" tIns="46218" rIns="92437" bIns="46218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17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37" tIns="46218" rIns="92437" bIns="4621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de-DE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6125"/>
            <a:ext cx="4962525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934" y="4717416"/>
            <a:ext cx="4982633" cy="4469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37" tIns="46218" rIns="92437" bIns="462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83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37" tIns="46218" rIns="92437" bIns="46218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de-D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17" y="943483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37" tIns="46218" rIns="92437" bIns="4621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5DEEF006-34CA-4EEF-BA12-2668383AE729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79183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84B3A6-ACE7-4E0A-9794-5849C4A4F7CE}" type="slidenum">
              <a:rPr lang="de-DE"/>
              <a:pPr/>
              <a:t>1</a:t>
            </a:fld>
            <a:endParaRPr lang="de-DE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77F35D-7045-4C4D-8F09-B3BD05B6EDE3}" type="slidenum">
              <a:rPr lang="de-DE" smtClean="0"/>
              <a:pPr/>
              <a:t>5</a:t>
            </a:fld>
            <a:endParaRPr lang="de-DE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77F35D-7045-4C4D-8F09-B3BD05B6EDE3}" type="slidenum">
              <a:rPr lang="de-DE" smtClean="0"/>
              <a:pPr/>
              <a:t>7</a:t>
            </a:fld>
            <a:endParaRPr lang="de-DE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77F35D-7045-4C4D-8F09-B3BD05B6EDE3}" type="slidenum">
              <a:rPr lang="de-DE" smtClean="0"/>
              <a:pPr/>
              <a:t>8</a:t>
            </a:fld>
            <a:endParaRPr lang="de-DE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77F35D-7045-4C4D-8F09-B3BD05B6EDE3}" type="slidenum">
              <a:rPr lang="de-DE" smtClean="0"/>
              <a:pPr/>
              <a:t>9</a:t>
            </a:fld>
            <a:endParaRPr lang="de-DE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77F35D-7045-4C4D-8F09-B3BD05B6EDE3}" type="slidenum">
              <a:rPr lang="de-DE" smtClean="0"/>
              <a:pPr/>
              <a:t>10</a:t>
            </a:fld>
            <a:endParaRPr lang="de-DE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7F09B8-113B-4CB4-AD8B-1A065CDFDAA3}" type="slidenum">
              <a:rPr lang="de-DE"/>
              <a:pPr/>
              <a:t>11</a:t>
            </a:fld>
            <a:endParaRPr lang="de-DE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>
          <a:xfrm>
            <a:off x="6553200" y="6428184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7C60EE1-3BE6-48A2-9CBD-A9D44BE5D130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buSzPct val="100000"/>
              <a:buFont typeface="Arial" pitchFamily="34" charset="0"/>
              <a:buChar char="•"/>
              <a:defRPr sz="2200" b="1" i="0" baseline="0">
                <a:solidFill>
                  <a:srgbClr val="676F6F"/>
                </a:solidFill>
              </a:defRPr>
            </a:lvl1pPr>
            <a:lvl2pPr>
              <a:buFont typeface="Courier New" pitchFamily="49" charset="0"/>
              <a:buChar char="o"/>
              <a:defRPr sz="2000" baseline="0">
                <a:solidFill>
                  <a:srgbClr val="676F6F"/>
                </a:solidFill>
                <a:latin typeface="Arial" pitchFamily="34" charset="0"/>
              </a:defRPr>
            </a:lvl2pPr>
            <a:lvl3pPr>
              <a:defRPr sz="2200" baseline="0">
                <a:solidFill>
                  <a:srgbClr val="676F6F"/>
                </a:solidFill>
              </a:defRPr>
            </a:lvl3pPr>
            <a:lvl4pPr>
              <a:defRPr sz="2200">
                <a:solidFill>
                  <a:srgbClr val="676F6F"/>
                </a:solidFill>
              </a:defRPr>
            </a:lvl4pPr>
            <a:lvl5pPr>
              <a:defRPr sz="2200">
                <a:solidFill>
                  <a:srgbClr val="676F6F"/>
                </a:solidFill>
              </a:defRPr>
            </a:lvl5pPr>
          </a:lstStyle>
          <a:p>
            <a:pPr lvl="0"/>
            <a:r>
              <a:rPr lang="de-DE" dirty="0" smtClean="0"/>
              <a:t>Hier steht eine Headline</a:t>
            </a:r>
          </a:p>
          <a:p>
            <a:pPr lvl="2"/>
            <a:r>
              <a:rPr lang="de-DE" dirty="0" smtClean="0"/>
              <a:t>Hier steht ein Aufzählungspunkt</a:t>
            </a:r>
          </a:p>
          <a:p>
            <a:pPr lvl="2"/>
            <a:r>
              <a:rPr lang="de-DE" dirty="0" smtClean="0"/>
              <a:t>Hier steht ein Aufzählungspunkt</a:t>
            </a:r>
          </a:p>
          <a:p>
            <a:pPr lvl="2"/>
            <a:r>
              <a:rPr lang="de-DE" dirty="0" smtClean="0"/>
              <a:t>Hier steht ein Aufzählungspunkt</a:t>
            </a:r>
          </a:p>
          <a:p>
            <a:pPr lvl="2"/>
            <a:r>
              <a:rPr lang="de-DE" dirty="0" smtClean="0"/>
              <a:t>Hier steht ein Aufzählungspunkt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0D20DD6-27A2-4E7F-864D-C271C3E4E798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685800" y="1828800"/>
            <a:ext cx="7772400" cy="376064"/>
          </a:xfrm>
        </p:spPr>
        <p:txBody>
          <a:bodyPr/>
          <a:lstStyle>
            <a:lvl1pPr>
              <a:buFontTx/>
              <a:buNone/>
              <a:defRPr sz="2200" b="1" baseline="0">
                <a:solidFill>
                  <a:srgbClr val="676F6F"/>
                </a:solidFill>
              </a:defRPr>
            </a:lvl1pPr>
            <a:lvl2pPr>
              <a:defRPr sz="2200">
                <a:solidFill>
                  <a:srgbClr val="676F6F"/>
                </a:solidFill>
              </a:defRPr>
            </a:lvl2pPr>
            <a:lvl3pPr>
              <a:buFontTx/>
              <a:buNone/>
              <a:defRPr sz="2200">
                <a:solidFill>
                  <a:srgbClr val="676F6F"/>
                </a:solidFill>
              </a:defRPr>
            </a:lvl3pPr>
            <a:lvl4pPr>
              <a:defRPr sz="2200">
                <a:solidFill>
                  <a:srgbClr val="676F6F"/>
                </a:solidFill>
              </a:defRPr>
            </a:lvl4pPr>
            <a:lvl5pPr>
              <a:defRPr sz="2200">
                <a:solidFill>
                  <a:srgbClr val="676F6F"/>
                </a:solidFill>
              </a:defRPr>
            </a:lvl5pPr>
          </a:lstStyle>
          <a:p>
            <a:pPr lvl="0"/>
            <a:r>
              <a:rPr lang="de-DE" dirty="0" smtClean="0"/>
              <a:t>Hier steht eine Headline für den folgenden Text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0D20DD6-27A2-4E7F-864D-C271C3E4E798}" type="slidenum">
              <a:rPr lang="de-DE"/>
              <a:pPr/>
              <a:t>‹Nr.›</a:t>
            </a:fld>
            <a:endParaRPr lang="de-DE"/>
          </a:p>
        </p:txBody>
      </p:sp>
      <p:sp>
        <p:nvSpPr>
          <p:cNvPr id="6" name="Inhaltsplatzhalter 2"/>
          <p:cNvSpPr>
            <a:spLocks noGrp="1"/>
          </p:cNvSpPr>
          <p:nvPr>
            <p:ph idx="12" hasCustomPrompt="1"/>
          </p:nvPr>
        </p:nvSpPr>
        <p:spPr>
          <a:xfrm>
            <a:off x="697631" y="2220262"/>
            <a:ext cx="7772400" cy="3747151"/>
          </a:xfrm>
        </p:spPr>
        <p:txBody>
          <a:bodyPr lIns="90000"/>
          <a:lstStyle>
            <a:lvl1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45383"/>
              </a:buClr>
              <a:buSzTx/>
              <a:buFontTx/>
              <a:buNone/>
              <a:tabLst/>
              <a:defRPr sz="2200" b="0" baseline="0">
                <a:solidFill>
                  <a:srgbClr val="676F6F"/>
                </a:solidFill>
              </a:defRPr>
            </a:lvl1pPr>
            <a:lvl2pPr>
              <a:defRPr sz="2200">
                <a:solidFill>
                  <a:srgbClr val="676F6F"/>
                </a:solidFill>
              </a:defRPr>
            </a:lvl2pPr>
            <a:lvl3pPr>
              <a:buFontTx/>
              <a:buNone/>
              <a:defRPr sz="2200">
                <a:solidFill>
                  <a:srgbClr val="676F6F"/>
                </a:solidFill>
              </a:defRPr>
            </a:lvl3pPr>
            <a:lvl4pPr>
              <a:defRPr sz="2200">
                <a:solidFill>
                  <a:srgbClr val="676F6F"/>
                </a:solidFill>
              </a:defRPr>
            </a:lvl4pPr>
            <a:lvl5pPr>
              <a:defRPr sz="2200">
                <a:solidFill>
                  <a:srgbClr val="676F6F"/>
                </a:solidFill>
              </a:defRPr>
            </a:lvl5pPr>
          </a:lstStyle>
          <a:p>
            <a:pPr lvl="0">
              <a:defRPr/>
            </a:pPr>
            <a:r>
              <a:rPr lang="de-DE" dirty="0" smtClean="0"/>
              <a:t>Dies ist der maximal zu verwendende Raum, für den Grund-</a:t>
            </a:r>
          </a:p>
          <a:p>
            <a:pPr lvl="0">
              <a:defRPr/>
            </a:pPr>
            <a:r>
              <a:rPr lang="de-DE" dirty="0" err="1" smtClean="0"/>
              <a:t>text</a:t>
            </a:r>
            <a:r>
              <a:rPr lang="de-DE" dirty="0" smtClean="0"/>
              <a:t>. Dies ist der maximal zu verwendende Raum, für den </a:t>
            </a:r>
          </a:p>
          <a:p>
            <a:pPr lvl="0">
              <a:defRPr/>
            </a:pPr>
            <a:r>
              <a:rPr lang="de-DE" dirty="0" smtClean="0"/>
              <a:t>Grundtext. Dies ist der maximal zu verwendende Raum, für </a:t>
            </a:r>
          </a:p>
          <a:p>
            <a:pPr lvl="0">
              <a:defRPr/>
            </a:pPr>
            <a:r>
              <a:rPr lang="de-DE" dirty="0" smtClean="0"/>
              <a:t>den Grundtext. Dies ist der maximal zu verwendende Raum,</a:t>
            </a:r>
          </a:p>
          <a:p>
            <a:pPr lvl="0">
              <a:defRPr/>
            </a:pPr>
            <a:r>
              <a:rPr lang="de-DE" dirty="0" smtClean="0"/>
              <a:t>für den Grundtext. Dies ist der maximal zu verwendende</a:t>
            </a:r>
          </a:p>
          <a:p>
            <a:pPr lvl="0">
              <a:defRPr/>
            </a:pPr>
            <a:r>
              <a:rPr lang="de-DE" dirty="0" smtClean="0"/>
              <a:t>Raum, für den Grundtext. Dies ist der maximal zu </a:t>
            </a:r>
            <a:r>
              <a:rPr lang="de-DE" dirty="0" err="1" smtClean="0"/>
              <a:t>verwen</a:t>
            </a:r>
            <a:r>
              <a:rPr lang="de-DE" dirty="0" smtClean="0"/>
              <a:t>-</a:t>
            </a:r>
          </a:p>
          <a:p>
            <a:pPr lvl="0">
              <a:defRPr/>
            </a:pPr>
            <a:r>
              <a:rPr lang="de-DE" dirty="0" err="1" smtClean="0"/>
              <a:t>dende</a:t>
            </a:r>
            <a:r>
              <a:rPr lang="de-DE" dirty="0" smtClean="0"/>
              <a:t> Raum, für den Grundtext. Dies ist der maximal zu </a:t>
            </a:r>
          </a:p>
          <a:p>
            <a:pPr lvl="0">
              <a:defRPr/>
            </a:pPr>
            <a:r>
              <a:rPr lang="de-DE" dirty="0" smtClean="0"/>
              <a:t>verwendende Raum, für den Grundtext. Dies ist der maximal</a:t>
            </a:r>
          </a:p>
          <a:p>
            <a:pPr lvl="0">
              <a:defRPr/>
            </a:pPr>
            <a:r>
              <a:rPr lang="de-DE" dirty="0" smtClean="0"/>
              <a:t>zu verwendende Raum, für den Grundtext. </a:t>
            </a:r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Text und Clip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half" idx="1" hasCustomPrompt="1"/>
          </p:nvPr>
        </p:nvSpPr>
        <p:spPr>
          <a:xfrm>
            <a:off x="685800" y="1828799"/>
            <a:ext cx="3810000" cy="4138613"/>
          </a:xfrm>
        </p:spPr>
        <p:txBody>
          <a:bodyPr/>
          <a:lstStyle>
            <a:lvl1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45383"/>
              </a:buClr>
              <a:buSzTx/>
              <a:buFontTx/>
              <a:buNone/>
              <a:tabLst/>
              <a:defRPr baseline="0"/>
            </a:lvl1pPr>
          </a:lstStyle>
          <a:p>
            <a:pPr>
              <a:buFontTx/>
              <a:buNone/>
            </a:pPr>
            <a:r>
              <a:rPr lang="de-DE" sz="2200" dirty="0" smtClean="0"/>
              <a:t>Hier steht eine Headline</a:t>
            </a:r>
            <a:endParaRPr lang="de-DE" sz="2200" b="0" dirty="0" smtClean="0"/>
          </a:p>
          <a:p>
            <a:pPr>
              <a:buFontTx/>
              <a:buNone/>
            </a:pPr>
            <a:r>
              <a:rPr lang="de-DE" sz="2200" b="0" dirty="0" smtClean="0"/>
              <a:t>Hier steht ein Grundtext. </a:t>
            </a:r>
          </a:p>
          <a:p>
            <a:pPr>
              <a:buFontTx/>
              <a:buNone/>
            </a:pPr>
            <a:r>
              <a:rPr lang="de-DE" sz="2200" b="0" dirty="0" smtClean="0"/>
              <a:t>Und dies ist der maximale</a:t>
            </a:r>
          </a:p>
          <a:p>
            <a:pPr>
              <a:buFontTx/>
              <a:buNone/>
            </a:pPr>
            <a:r>
              <a:rPr lang="de-DE" sz="2200" b="0" dirty="0" smtClean="0"/>
              <a:t>Raum, der dem Text zur</a:t>
            </a:r>
          </a:p>
          <a:p>
            <a:pPr>
              <a:buFontTx/>
              <a:buNone/>
            </a:pPr>
            <a:r>
              <a:rPr lang="de-DE" sz="2200" b="0" dirty="0" smtClean="0"/>
              <a:t>Verfügung steht. </a:t>
            </a:r>
            <a:r>
              <a:rPr lang="de-DE" b="0" dirty="0" smtClean="0"/>
              <a:t>Hier steht</a:t>
            </a:r>
          </a:p>
          <a:p>
            <a:pPr>
              <a:buFontTx/>
              <a:buNone/>
            </a:pPr>
            <a:r>
              <a:rPr lang="de-DE" b="0" dirty="0" smtClean="0"/>
              <a:t>ein Grundtext. Und dies ist</a:t>
            </a:r>
          </a:p>
          <a:p>
            <a:pPr>
              <a:buFontTx/>
              <a:buNone/>
            </a:pPr>
            <a:r>
              <a:rPr lang="de-DE" b="0" dirty="0" smtClean="0"/>
              <a:t>der maximale Raum, der</a:t>
            </a:r>
          </a:p>
          <a:p>
            <a:pPr>
              <a:buFontTx/>
              <a:buNone/>
            </a:pPr>
            <a:r>
              <a:rPr lang="de-DE" b="0" dirty="0" smtClean="0"/>
              <a:t>dem Text zur Verfügung</a:t>
            </a:r>
          </a:p>
          <a:p>
            <a:pPr>
              <a:buFontTx/>
              <a:buNone/>
            </a:pPr>
            <a:r>
              <a:rPr lang="de-DE" b="0" dirty="0" smtClean="0"/>
              <a:t>steht. Und dies ist der</a:t>
            </a:r>
          </a:p>
          <a:p>
            <a:pPr>
              <a:buFontTx/>
              <a:buNone/>
            </a:pPr>
            <a:r>
              <a:rPr lang="de-DE" b="0" dirty="0" smtClean="0"/>
              <a:t>maximale Raum.</a:t>
            </a:r>
            <a:endParaRPr lang="de-DE" b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>
          <a:xfrm>
            <a:off x="6553200" y="6428184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87AA03A-E8E5-41C2-9A6F-D15DEF038A0E}" type="slidenum">
              <a:rPr lang="de-DE"/>
              <a:pPr/>
              <a:t>‹Nr.›</a:t>
            </a:fld>
            <a:endParaRPr lang="de-DE"/>
          </a:p>
        </p:txBody>
      </p:sp>
      <p:pic>
        <p:nvPicPr>
          <p:cNvPr id="9" name="Grafik 8" descr="Titel-Dame.jpg"/>
          <p:cNvPicPr>
            <a:picLocks noChangeAspect="1"/>
          </p:cNvPicPr>
          <p:nvPr userDrawn="1"/>
        </p:nvPicPr>
        <p:blipFill>
          <a:blip r:embed="rId2" cstate="print"/>
          <a:srcRect l="16179"/>
          <a:stretch>
            <a:fillRect/>
          </a:stretch>
        </p:blipFill>
        <p:spPr>
          <a:xfrm>
            <a:off x="4578350" y="1835149"/>
            <a:ext cx="3890962" cy="413226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4838" y="1104044"/>
            <a:ext cx="7772400" cy="347788"/>
          </a:xfrm>
          <a:prstGeom prst="rect">
            <a:avLst/>
          </a:prstGeom>
        </p:spPr>
        <p:txBody>
          <a:bodyPr/>
          <a:lstStyle>
            <a:lvl1pPr>
              <a:defRPr b="1">
                <a:latin typeface="ZapfHumnst BT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8013" y="1938338"/>
            <a:ext cx="3810000" cy="2076595"/>
          </a:xfrm>
        </p:spPr>
        <p:txBody>
          <a:bodyPr/>
          <a:lstStyle>
            <a:lvl1pPr>
              <a:defRPr>
                <a:latin typeface="ZapfHumnst BT" pitchFamily="34" charset="0"/>
              </a:defRPr>
            </a:lvl1pPr>
            <a:lvl2pPr>
              <a:defRPr>
                <a:latin typeface="ZapfHumnst BT" pitchFamily="34" charset="0"/>
              </a:defRPr>
            </a:lvl2pPr>
            <a:lvl3pPr>
              <a:defRPr>
                <a:latin typeface="ZapfHumnst BT" pitchFamily="34" charset="0"/>
              </a:defRPr>
            </a:lvl3pPr>
            <a:lvl4pPr>
              <a:defRPr>
                <a:latin typeface="ZapfHumnst BT" pitchFamily="34" charset="0"/>
              </a:defRPr>
            </a:lvl4pPr>
            <a:lvl5pPr>
              <a:defRPr>
                <a:latin typeface="ZapfHumnst BT" pitchFamily="34" charset="0"/>
              </a:defRPr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570413" y="1938338"/>
            <a:ext cx="3811587" cy="2076595"/>
          </a:xfrm>
        </p:spPr>
        <p:txBody>
          <a:bodyPr/>
          <a:lstStyle>
            <a:lvl1pPr>
              <a:defRPr>
                <a:latin typeface="ZapfHumnst BT" pitchFamily="34" charset="0"/>
              </a:defRPr>
            </a:lvl1pPr>
            <a:lvl2pPr>
              <a:defRPr>
                <a:latin typeface="ZapfHumnst BT" pitchFamily="34" charset="0"/>
              </a:defRPr>
            </a:lvl2pPr>
            <a:lvl3pPr>
              <a:defRPr>
                <a:latin typeface="ZapfHumnst BT" pitchFamily="34" charset="0"/>
              </a:defRPr>
            </a:lvl3pPr>
            <a:lvl4pPr>
              <a:defRPr>
                <a:latin typeface="ZapfHumnst BT" pitchFamily="34" charset="0"/>
              </a:defRPr>
            </a:lvl4pPr>
            <a:lvl5pPr>
              <a:defRPr>
                <a:latin typeface="ZapfHumnst BT" pitchFamily="34" charset="0"/>
              </a:defRPr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570413" y="3751263"/>
            <a:ext cx="3811587" cy="2076595"/>
          </a:xfrm>
        </p:spPr>
        <p:txBody>
          <a:bodyPr/>
          <a:lstStyle>
            <a:lvl1pPr>
              <a:defRPr>
                <a:latin typeface="ZapfHumnst BT" pitchFamily="34" charset="0"/>
              </a:defRPr>
            </a:lvl1pPr>
            <a:lvl2pPr>
              <a:defRPr>
                <a:latin typeface="ZapfHumnst BT" pitchFamily="34" charset="0"/>
              </a:defRPr>
            </a:lvl2pPr>
            <a:lvl3pPr>
              <a:defRPr>
                <a:latin typeface="ZapfHumnst BT" pitchFamily="34" charset="0"/>
              </a:defRPr>
            </a:lvl3pPr>
            <a:lvl4pPr>
              <a:defRPr>
                <a:latin typeface="ZapfHumnst BT" pitchFamily="34" charset="0"/>
              </a:defRPr>
            </a:lvl4pPr>
            <a:lvl5pPr>
              <a:defRPr>
                <a:latin typeface="ZapfHumnst BT" pitchFamily="34" charset="0"/>
              </a:defRPr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3113088" y="6610350"/>
            <a:ext cx="2897187" cy="2476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8184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676F6F"/>
                </a:solidFill>
              </a:defRPr>
            </a:lvl1pPr>
          </a:lstStyle>
          <a:p>
            <a:fld id="{A37B7CE1-6AAD-4E6B-A7AE-6DEFD5B58552}" type="slidenum">
              <a:rPr lang="de-DE"/>
              <a:pPr/>
              <a:t>‹Nr.›</a:t>
            </a:fld>
            <a:endParaRPr lang="de-DE"/>
          </a:p>
        </p:txBody>
      </p:sp>
      <p:sp>
        <p:nvSpPr>
          <p:cNvPr id="1041" name="Rectangle 17"/>
          <p:cNvSpPr>
            <a:spLocks noChangeArrowheads="1"/>
          </p:cNvSpPr>
          <p:nvPr userDrawn="1"/>
        </p:nvSpPr>
        <p:spPr bwMode="auto">
          <a:xfrm>
            <a:off x="685800" y="1144800"/>
            <a:ext cx="6550496" cy="270000"/>
          </a:xfrm>
          <a:prstGeom prst="rect">
            <a:avLst/>
          </a:prstGeom>
          <a:solidFill>
            <a:srgbClr val="70828A"/>
          </a:solidFill>
          <a:ln w="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de-DE">
              <a:latin typeface="Arial" charset="0"/>
            </a:endParaRPr>
          </a:p>
        </p:txBody>
      </p:sp>
      <p:sp>
        <p:nvSpPr>
          <p:cNvPr id="1049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2"/>
            <a:r>
              <a:rPr lang="de-DE" dirty="0" smtClean="0"/>
              <a:t>Dritte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8" name="Rechteck 7"/>
          <p:cNvSpPr/>
          <p:nvPr userDrawn="1"/>
        </p:nvSpPr>
        <p:spPr bwMode="auto">
          <a:xfrm>
            <a:off x="0" y="1144589"/>
            <a:ext cx="1009768" cy="271461"/>
          </a:xfrm>
          <a:prstGeom prst="rect">
            <a:avLst/>
          </a:prstGeom>
          <a:solidFill>
            <a:srgbClr val="04538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Optima" charset="0"/>
              <a:ea typeface="ＭＳ Ｐゴシック" charset="-128"/>
            </a:endParaRPr>
          </a:p>
        </p:txBody>
      </p:sp>
      <p:sp>
        <p:nvSpPr>
          <p:cNvPr id="9" name="Rectangle 17"/>
          <p:cNvSpPr>
            <a:spLocks noChangeArrowheads="1"/>
          </p:cNvSpPr>
          <p:nvPr userDrawn="1"/>
        </p:nvSpPr>
        <p:spPr bwMode="auto">
          <a:xfrm>
            <a:off x="7200199" y="1144588"/>
            <a:ext cx="1943801" cy="271462"/>
          </a:xfrm>
          <a:prstGeom prst="rect">
            <a:avLst/>
          </a:prstGeom>
          <a:solidFill>
            <a:srgbClr val="045383"/>
          </a:solidFill>
          <a:ln w="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de-DE">
              <a:latin typeface="Arial" charset="0"/>
            </a:endParaRPr>
          </a:p>
        </p:txBody>
      </p:sp>
      <p:sp>
        <p:nvSpPr>
          <p:cNvPr id="10" name="Gleichschenkliges Dreieck 9"/>
          <p:cNvSpPr/>
          <p:nvPr userDrawn="1"/>
        </p:nvSpPr>
        <p:spPr bwMode="auto">
          <a:xfrm flipH="1">
            <a:off x="7020272" y="1144588"/>
            <a:ext cx="360040" cy="271462"/>
          </a:xfrm>
          <a:prstGeom prst="triangle">
            <a:avLst/>
          </a:prstGeom>
          <a:solidFill>
            <a:srgbClr val="04538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Optima" charset="0"/>
              <a:ea typeface="ＭＳ Ｐゴシック" charset="-128"/>
            </a:endParaRPr>
          </a:p>
        </p:txBody>
      </p:sp>
      <p:sp>
        <p:nvSpPr>
          <p:cNvPr id="11" name="Gleichschenkliges Dreieck 10"/>
          <p:cNvSpPr/>
          <p:nvPr userDrawn="1"/>
        </p:nvSpPr>
        <p:spPr bwMode="auto">
          <a:xfrm>
            <a:off x="827584" y="1144588"/>
            <a:ext cx="360040" cy="271462"/>
          </a:xfrm>
          <a:prstGeom prst="triangle">
            <a:avLst/>
          </a:prstGeom>
          <a:solidFill>
            <a:srgbClr val="70828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Optima" charset="0"/>
                <a:ea typeface="ＭＳ Ｐゴシック" charset="-128"/>
              </a:rPr>
              <a:t> </a:t>
            </a:r>
          </a:p>
        </p:txBody>
      </p:sp>
      <p:pic>
        <p:nvPicPr>
          <p:cNvPr id="12" name="Picture 7" descr="C:\Users\m117\Desktop\Präsentationen\Logo Eventus-RGB-150dpi.jp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34200" y="381000"/>
            <a:ext cx="1512888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62" r:id="rId5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66700" indent="-266700" algn="l" rtl="0" fontAlgn="base">
        <a:spcBef>
          <a:spcPct val="20000"/>
        </a:spcBef>
        <a:spcAft>
          <a:spcPct val="0"/>
        </a:spcAft>
        <a:buClr>
          <a:srgbClr val="045383"/>
        </a:buClr>
        <a:buFont typeface="Arial" pitchFamily="34" charset="0"/>
        <a:buChar char="•"/>
        <a:defRPr sz="2200" b="1" i="0" baseline="0">
          <a:solidFill>
            <a:srgbClr val="676F6F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809625" indent="-266700" algn="l" rtl="0" fontAlgn="base">
        <a:spcBef>
          <a:spcPct val="20000"/>
        </a:spcBef>
        <a:spcAft>
          <a:spcPct val="0"/>
        </a:spcAft>
        <a:buClr>
          <a:srgbClr val="045383"/>
        </a:buClr>
        <a:buFont typeface="Arial" pitchFamily="34" charset="0"/>
        <a:buChar char="•"/>
        <a:defRPr sz="2200" baseline="0">
          <a:solidFill>
            <a:srgbClr val="676F6F"/>
          </a:solidFill>
          <a:latin typeface="Arial" pitchFamily="34" charset="0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hyperlink" Target="Ausgleich%20von%20Forderungsausfall.xls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Vergleich_Effekivzins_Skontoertrag.xlsx" TargetMode="External"/><Relationship Id="rId3" Type="http://schemas.openxmlformats.org/officeDocument/2006/relationships/diagramLayout" Target="../diagrams/layout2.xml"/><Relationship Id="rId7" Type="http://schemas.openxmlformats.org/officeDocument/2006/relationships/hyperlink" Target="Zinsberechnung%20bei%20Skontierungen.xls" TargetMode="Externa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EVENTUS.docx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jpeg"/><Relationship Id="rId7" Type="http://schemas.microsoft.com/office/2007/relationships/hdphoto" Target="../media/hdphoto1.wdp"/><Relationship Id="rId12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jpeg"/><Relationship Id="rId11" Type="http://schemas.microsoft.com/office/2007/relationships/hdphoto" Target="../media/hdphoto3.wdp"/><Relationship Id="rId5" Type="http://schemas.openxmlformats.org/officeDocument/2006/relationships/image" Target="../media/image5.jpeg"/><Relationship Id="rId10" Type="http://schemas.openxmlformats.org/officeDocument/2006/relationships/image" Target="../media/image8.jpeg"/><Relationship Id="rId4" Type="http://schemas.openxmlformats.org/officeDocument/2006/relationships/image" Target="../media/image4.jpeg"/><Relationship Id="rId9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685800" y="2358008"/>
            <a:ext cx="7772400" cy="2871192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de-DE" dirty="0" smtClean="0">
                <a:solidFill>
                  <a:srgbClr val="676F6F"/>
                </a:solidFill>
              </a:rPr>
              <a:t>Forderungsmanagement</a:t>
            </a:r>
            <a:br>
              <a:rPr lang="de-DE" dirty="0" smtClean="0">
                <a:solidFill>
                  <a:srgbClr val="676F6F"/>
                </a:solidFill>
              </a:rPr>
            </a:br>
            <a:r>
              <a:rPr lang="de-DE" dirty="0" smtClean="0">
                <a:solidFill>
                  <a:srgbClr val="676F6F"/>
                </a:solidFill>
              </a:rPr>
              <a:t/>
            </a:r>
            <a:br>
              <a:rPr lang="de-DE" dirty="0" smtClean="0">
                <a:solidFill>
                  <a:srgbClr val="676F6F"/>
                </a:solidFill>
              </a:rPr>
            </a:br>
            <a:r>
              <a:rPr lang="de-DE" sz="2800" dirty="0" smtClean="0">
                <a:solidFill>
                  <a:srgbClr val="676F6F"/>
                </a:solidFill>
              </a:rPr>
              <a:t>Bares Geld sparen!</a:t>
            </a:r>
            <a:endParaRPr lang="de-DE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feld 37"/>
          <p:cNvSpPr txBox="1"/>
          <p:nvPr/>
        </p:nvSpPr>
        <p:spPr>
          <a:xfrm>
            <a:off x="6889127" y="2524792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Erfassung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sp>
        <p:nvSpPr>
          <p:cNvPr id="40" name="Textfeld 39"/>
          <p:cNvSpPr txBox="1"/>
          <p:nvPr/>
        </p:nvSpPr>
        <p:spPr>
          <a:xfrm>
            <a:off x="6889127" y="3023018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Zahlung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sp>
        <p:nvSpPr>
          <p:cNvPr id="42" name="Textfeld 41"/>
          <p:cNvSpPr txBox="1"/>
          <p:nvPr/>
        </p:nvSpPr>
        <p:spPr>
          <a:xfrm>
            <a:off x="6887820" y="3485615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Mahnwesen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grpSp>
        <p:nvGrpSpPr>
          <p:cNvPr id="22" name="Gruppieren 21"/>
          <p:cNvGrpSpPr/>
          <p:nvPr/>
        </p:nvGrpSpPr>
        <p:grpSpPr>
          <a:xfrm>
            <a:off x="472447" y="4437112"/>
            <a:ext cx="8064895" cy="576064"/>
            <a:chOff x="472447" y="4883967"/>
            <a:chExt cx="8064895" cy="576064"/>
          </a:xfrm>
        </p:grpSpPr>
        <p:sp>
          <p:nvSpPr>
            <p:cNvPr id="23" name="Auf der gleichen Seite des Rechtecks liegende Ecken abrunden 22"/>
            <p:cNvSpPr/>
            <p:nvPr/>
          </p:nvSpPr>
          <p:spPr bwMode="auto">
            <a:xfrm rot="5400000">
              <a:off x="5343229" y="2265918"/>
              <a:ext cx="576064" cy="5812162"/>
            </a:xfrm>
            <a:prstGeom prst="round2SameRect">
              <a:avLst/>
            </a:prstGeom>
            <a:noFill/>
            <a:ln w="19050">
              <a:solidFill>
                <a:srgbClr val="045383"/>
              </a:solidFill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r"/>
              <a:endParaRPr lang="de-DE">
                <a:latin typeface="Arial" charset="0"/>
              </a:endParaRPr>
            </a:p>
          </p:txBody>
        </p:sp>
        <p:pic>
          <p:nvPicPr>
            <p:cNvPr id="24" name="Picture 7" descr="C:\Users\m117\Desktop\Präsentationen\Logo Eventus-RGB-150dpi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993276" y="4996195"/>
              <a:ext cx="1184026" cy="3516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Abgerundetes Rechteck 25"/>
            <p:cNvSpPr/>
            <p:nvPr/>
          </p:nvSpPr>
          <p:spPr bwMode="auto">
            <a:xfrm>
              <a:off x="472447" y="4883967"/>
              <a:ext cx="2707826" cy="576064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1905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r"/>
              <a:endParaRPr lang="de-DE" dirty="0">
                <a:latin typeface="Arial" charset="0"/>
              </a:endParaRPr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638831" y="4948827"/>
              <a:ext cx="19832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>
                  <a:solidFill>
                    <a:schemeClr val="accent4">
                      <a:lumMod val="65000"/>
                      <a:lumOff val="35000"/>
                    </a:schemeClr>
                  </a:solidFill>
                  <a:latin typeface="+mn-lt"/>
                </a:rPr>
                <a:t>Unternehmer</a:t>
              </a:r>
              <a:endParaRPr lang="de-DE" dirty="0">
                <a:solidFill>
                  <a:schemeClr val="accent4">
                    <a:lumMod val="65000"/>
                    <a:lumOff val="35000"/>
                  </a:schemeClr>
                </a:solidFill>
                <a:latin typeface="+mn-lt"/>
              </a:endParaRPr>
            </a:p>
          </p:txBody>
        </p:sp>
      </p:grpSp>
      <p:sp>
        <p:nvSpPr>
          <p:cNvPr id="34" name="Textfeld 33"/>
          <p:cNvSpPr txBox="1"/>
          <p:nvPr/>
        </p:nvSpPr>
        <p:spPr>
          <a:xfrm>
            <a:off x="395536" y="5132514"/>
            <a:ext cx="4824535" cy="1854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528"/>
              </a:spcBef>
              <a:spcAft>
                <a:spcPts val="1200"/>
              </a:spcAft>
              <a:buClr>
                <a:srgbClr val="045383"/>
              </a:buClr>
              <a:buFont typeface="Arial" pitchFamily="34" charset="0"/>
              <a:buChar char="•"/>
            </a:pPr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Weniger Stress und Arbeitsaufwand</a:t>
            </a:r>
          </a:p>
          <a:p>
            <a:pPr marL="285750" indent="-285750">
              <a:spcBef>
                <a:spcPts val="528"/>
              </a:spcBef>
              <a:spcAft>
                <a:spcPts val="1200"/>
              </a:spcAft>
              <a:buClr>
                <a:srgbClr val="045383"/>
              </a:buClr>
              <a:buFont typeface="Arial" pitchFamily="34" charset="0"/>
              <a:buChar char="•"/>
            </a:pPr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Freie Kapazitäten</a:t>
            </a:r>
          </a:p>
          <a:p>
            <a:pPr marL="285750" indent="-285750">
              <a:spcBef>
                <a:spcPts val="528"/>
              </a:spcBef>
              <a:spcAft>
                <a:spcPts val="1200"/>
              </a:spcAft>
              <a:buClr>
                <a:srgbClr val="045383"/>
              </a:buClr>
              <a:buFont typeface="Arial" pitchFamily="34" charset="0"/>
              <a:buChar char="•"/>
            </a:pPr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Bedarfsgerechte Entlastung</a:t>
            </a:r>
          </a:p>
          <a:p>
            <a:pPr marL="285750" indent="-285750">
              <a:spcBef>
                <a:spcPts val="528"/>
              </a:spcBef>
              <a:spcAft>
                <a:spcPts val="1200"/>
              </a:spcAft>
              <a:buClr>
                <a:srgbClr val="045383"/>
              </a:buClr>
              <a:buFont typeface="Arial" pitchFamily="34" charset="0"/>
              <a:buChar char="•"/>
            </a:pP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sp>
        <p:nvSpPr>
          <p:cNvPr id="35" name="Pfeil nach rechts 34"/>
          <p:cNvSpPr/>
          <p:nvPr/>
        </p:nvSpPr>
        <p:spPr bwMode="auto">
          <a:xfrm>
            <a:off x="462004" y="4005064"/>
            <a:ext cx="8075338" cy="288032"/>
          </a:xfrm>
          <a:prstGeom prst="rightArrow">
            <a:avLst/>
          </a:prstGeom>
          <a:gradFill>
            <a:gsLst>
              <a:gs pos="0">
                <a:srgbClr val="045383"/>
              </a:gs>
              <a:gs pos="68000">
                <a:srgbClr val="045383">
                  <a:tint val="44500"/>
                  <a:satMod val="160000"/>
                </a:srgbClr>
              </a:gs>
              <a:gs pos="100000">
                <a:schemeClr val="tx1">
                  <a:lumMod val="75000"/>
                  <a:lumOff val="25000"/>
                </a:schemeClr>
              </a:gs>
            </a:gsLst>
            <a:path path="circle">
              <a:fillToRect l="100000" b="100000"/>
            </a:path>
          </a:gradFill>
          <a:ln w="38100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r"/>
            <a:endParaRPr lang="de-DE">
              <a:latin typeface="Arial" charset="0"/>
            </a:endParaRPr>
          </a:p>
        </p:txBody>
      </p:sp>
      <p:sp>
        <p:nvSpPr>
          <p:cNvPr id="36" name="Textfeld 35"/>
          <p:cNvSpPr txBox="1"/>
          <p:nvPr/>
        </p:nvSpPr>
        <p:spPr>
          <a:xfrm>
            <a:off x="395536" y="2524792"/>
            <a:ext cx="1467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Posteingang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sp>
        <p:nvSpPr>
          <p:cNvPr id="37" name="Textfeld 36"/>
          <p:cNvSpPr txBox="1"/>
          <p:nvPr/>
        </p:nvSpPr>
        <p:spPr>
          <a:xfrm>
            <a:off x="395536" y="3033029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Durchsicht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sp>
        <p:nvSpPr>
          <p:cNvPr id="39" name="Textfeld 38"/>
          <p:cNvSpPr txBox="1"/>
          <p:nvPr/>
        </p:nvSpPr>
        <p:spPr>
          <a:xfrm>
            <a:off x="3624763" y="2912162"/>
            <a:ext cx="15953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Übergabe </a:t>
            </a:r>
          </a:p>
          <a:p>
            <a:pPr algn="ctr"/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Steuerberater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sp>
        <p:nvSpPr>
          <p:cNvPr id="41" name="Textfeld 40"/>
          <p:cNvSpPr txBox="1"/>
          <p:nvPr/>
        </p:nvSpPr>
        <p:spPr>
          <a:xfrm>
            <a:off x="395536" y="3491716"/>
            <a:ext cx="1672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Interne Ablage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cxnSp>
        <p:nvCxnSpPr>
          <p:cNvPr id="43" name="Gerade Verbindung 42"/>
          <p:cNvCxnSpPr/>
          <p:nvPr/>
        </p:nvCxnSpPr>
        <p:spPr bwMode="auto">
          <a:xfrm>
            <a:off x="3810417" y="3105819"/>
            <a:ext cx="1224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Gerade Verbindung 43"/>
          <p:cNvCxnSpPr/>
          <p:nvPr/>
        </p:nvCxnSpPr>
        <p:spPr bwMode="auto">
          <a:xfrm>
            <a:off x="3648417" y="3380317"/>
            <a:ext cx="1548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3" name="Textfeld 52"/>
          <p:cNvSpPr txBox="1"/>
          <p:nvPr/>
        </p:nvSpPr>
        <p:spPr>
          <a:xfrm>
            <a:off x="387574" y="1700808"/>
            <a:ext cx="59208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676F6F"/>
                </a:solidFill>
                <a:latin typeface="+mj-lt"/>
              </a:rPr>
              <a:t>Möglichkeiten der Arbeitsteilung –</a:t>
            </a:r>
            <a:r>
              <a:rPr lang="de-DE" dirty="0">
                <a:solidFill>
                  <a:srgbClr val="676F6F"/>
                </a:solidFill>
                <a:latin typeface="+mj-lt"/>
              </a:rPr>
              <a:t> </a:t>
            </a:r>
            <a:r>
              <a:rPr lang="de-DE" dirty="0" smtClean="0">
                <a:solidFill>
                  <a:srgbClr val="676F6F"/>
                </a:solidFill>
                <a:latin typeface="+mj-lt"/>
              </a:rPr>
              <a:t>Paket II</a:t>
            </a:r>
            <a:endParaRPr lang="de-DE" dirty="0">
              <a:solidFill>
                <a:srgbClr val="676F6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7019018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C:\Users\m117\Desktop\Präsentationen\Logo Eventus-RGB-150dp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176879"/>
            <a:ext cx="3176314" cy="943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feld 3"/>
          <p:cNvSpPr txBox="1"/>
          <p:nvPr/>
        </p:nvSpPr>
        <p:spPr>
          <a:xfrm>
            <a:off x="387574" y="1700808"/>
            <a:ext cx="297228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676F6F"/>
                </a:solidFill>
                <a:latin typeface="+mj-lt"/>
              </a:rPr>
              <a:t>Ihr Partner für Erfolg</a:t>
            </a:r>
          </a:p>
          <a:p>
            <a:endParaRPr lang="de-DE" dirty="0">
              <a:solidFill>
                <a:srgbClr val="676F6F"/>
              </a:solidFill>
              <a:latin typeface="+mj-lt"/>
            </a:endParaRPr>
          </a:p>
          <a:p>
            <a:endParaRPr lang="de-DE" dirty="0">
              <a:solidFill>
                <a:srgbClr val="676F6F"/>
              </a:solidFill>
              <a:latin typeface="+mj-lt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87574" y="4581128"/>
            <a:ext cx="3810000" cy="10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45383"/>
              </a:buClr>
              <a:buSzTx/>
              <a:buFontTx/>
              <a:buNone/>
              <a:tabLst/>
              <a:defRPr sz="2200" b="1" i="0" baseline="0">
                <a:solidFill>
                  <a:srgbClr val="676F6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809625" indent="-266700" algn="l" rtl="0" fontAlgn="base">
              <a:spcBef>
                <a:spcPct val="20000"/>
              </a:spcBef>
              <a:spcAft>
                <a:spcPct val="0"/>
              </a:spcAft>
              <a:buClr>
                <a:srgbClr val="045383"/>
              </a:buClr>
              <a:buFont typeface="Arial" pitchFamily="34" charset="0"/>
              <a:buChar char="•"/>
              <a:defRPr sz="2200" baseline="0">
                <a:solidFill>
                  <a:srgbClr val="676F6F"/>
                </a:solidFill>
                <a:latin typeface="Arial" pitchFamily="34" charset="0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de-DE" sz="2000" b="0" kern="0" dirty="0" smtClean="0"/>
              <a:t>EVENTUS GmbH Wolfenbüttel</a:t>
            </a:r>
          </a:p>
          <a:p>
            <a:r>
              <a:rPr lang="de-DE" sz="2000" b="0" kern="0" dirty="0" smtClean="0"/>
              <a:t>Steuerberatungsgesellschaft</a:t>
            </a:r>
          </a:p>
          <a:p>
            <a:endParaRPr lang="de-DE" sz="2000" b="0" kern="0" dirty="0" smtClean="0"/>
          </a:p>
          <a:p>
            <a:r>
              <a:rPr lang="de-DE" sz="2000" b="0" kern="0" dirty="0" smtClean="0"/>
              <a:t>www.eventus-mww.de</a:t>
            </a:r>
          </a:p>
          <a:p>
            <a:endParaRPr lang="de-DE" sz="2000" b="0" kern="0" dirty="0" smtClean="0"/>
          </a:p>
          <a:p>
            <a:endParaRPr lang="de-DE" b="0" kern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Wie viel Umsatz kostet mich der Forderungsausfall? </a:t>
            </a:r>
            <a:endParaRPr lang="de-DE" dirty="0"/>
          </a:p>
        </p:txBody>
      </p:sp>
      <p:graphicFrame>
        <p:nvGraphicFramePr>
          <p:cNvPr id="12" name="Inhaltsplatzhalter 11"/>
          <p:cNvGraphicFramePr>
            <a:graphicFrameLocks noGrp="1"/>
          </p:cNvGraphicFramePr>
          <p:nvPr>
            <p:ph idx="12"/>
            <p:extLst>
              <p:ext uri="{D42A27DB-BD31-4B8C-83A1-F6EECF244321}">
                <p14:modId xmlns:p14="http://schemas.microsoft.com/office/powerpoint/2010/main" val="886243986"/>
              </p:ext>
            </p:extLst>
          </p:nvPr>
        </p:nvGraphicFramePr>
        <p:xfrm>
          <a:off x="696913" y="2220913"/>
          <a:ext cx="7772400" cy="3746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Abgerundetes Rechteck 14">
            <a:hlinkClick r:id="rId7" action="ppaction://hlinkfile"/>
          </p:cNvPr>
          <p:cNvSpPr/>
          <p:nvPr/>
        </p:nvSpPr>
        <p:spPr bwMode="auto">
          <a:xfrm>
            <a:off x="4175956" y="5877272"/>
            <a:ext cx="792088" cy="360040"/>
          </a:xfrm>
          <a:prstGeom prst="roundRect">
            <a:avLst/>
          </a:prstGeom>
          <a:solidFill>
            <a:srgbClr val="045383"/>
          </a:solidFill>
          <a:ln w="0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latin typeface="Arial" charset="0"/>
              </a:rPr>
              <a:t>Variation</a:t>
            </a:r>
            <a:endParaRPr lang="de-DE" sz="1000" b="1" dirty="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71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ADE766FD-C5D9-4F9D-B65B-36BDA58C7D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80501820-D7CB-4D0D-AF3F-CB2A083FC7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24D6AADA-BA01-4BC4-ACE1-F58EE5323C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E298BF21-FA59-431F-84F2-19F0A10C4D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77613DFF-7DC6-4786-B7D6-BB0F869BE1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D39AC1C3-FC29-4BD7-AC9C-7FC08EE711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402DAFB2-E8B1-4B59-86CF-AAF7B8723E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D838CE34-A636-4F75-A3A0-CA1CB4ED7A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A6C1A68C-E1BA-4348-94A7-987757C193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C5674DB8-09E6-42EA-94A8-56D1F3278A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27EFC0F7-6599-452C-B8F0-FB776E2B46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56F7C721-C231-4768-8D06-0A11DE0088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Dgm/>
        </p:bldSub>
      </p:bldGraphic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Was kostet mich der Forderungsausfall?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de-DE" dirty="0"/>
          </a:p>
        </p:txBody>
      </p:sp>
      <p:graphicFrame>
        <p:nvGraphicFramePr>
          <p:cNvPr id="4" name="Inhaltsplatzhalter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0937357"/>
              </p:ext>
            </p:extLst>
          </p:nvPr>
        </p:nvGraphicFramePr>
        <p:xfrm>
          <a:off x="696913" y="2220913"/>
          <a:ext cx="7772400" cy="3746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Abgerundetes Rechteck 4">
            <a:hlinkClick r:id="rId7" action="ppaction://hlinkfile"/>
          </p:cNvPr>
          <p:cNvSpPr/>
          <p:nvPr/>
        </p:nvSpPr>
        <p:spPr bwMode="auto">
          <a:xfrm>
            <a:off x="3775720" y="5877272"/>
            <a:ext cx="900100" cy="360040"/>
          </a:xfrm>
          <a:prstGeom prst="roundRect">
            <a:avLst/>
          </a:prstGeom>
          <a:solidFill>
            <a:srgbClr val="045383"/>
          </a:solidFill>
          <a:ln w="0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latin typeface="Arial" charset="0"/>
              </a:rPr>
              <a:t>Jahreszins</a:t>
            </a:r>
            <a:endParaRPr lang="de-DE" sz="10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6" name="Abgerundetes Rechteck 5">
            <a:hlinkClick r:id="rId8" action="ppaction://hlinkfile"/>
          </p:cNvPr>
          <p:cNvSpPr/>
          <p:nvPr/>
        </p:nvSpPr>
        <p:spPr bwMode="auto">
          <a:xfrm>
            <a:off x="4968044" y="5868094"/>
            <a:ext cx="900100" cy="360040"/>
          </a:xfrm>
          <a:prstGeom prst="roundRect">
            <a:avLst/>
          </a:prstGeom>
          <a:solidFill>
            <a:srgbClr val="045383"/>
          </a:solidFill>
          <a:ln w="0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latin typeface="Arial" charset="0"/>
              </a:rPr>
              <a:t>Skontoertrag</a:t>
            </a:r>
            <a:endParaRPr lang="de-DE" sz="1000" b="1" dirty="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7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DE766FD-C5D9-4F9D-B65B-36BDA58C7D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0501820-D7CB-4D0D-AF3F-CB2A083FC7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4D6AADA-BA01-4BC4-ACE1-F58EE5323C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298BF21-FA59-431F-84F2-19F0A10C4D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7613DFF-7DC6-4786-B7D6-BB0F869BE1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9AC1C3-FC29-4BD7-AC9C-7FC08EE711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02DAFB2-E8B1-4B59-86CF-AAF7B8723E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838CE34-A636-4F75-A3A0-CA1CB4ED7A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6C1A68C-E1BA-4348-94A7-987757C193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/>
        </p:bldSub>
      </p:bldGraphic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Wie gut ist Ihr Forderungsmanagement?</a:t>
            </a:r>
            <a:endParaRPr lang="de-DE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2"/>
            <p:extLst>
              <p:ext uri="{D42A27DB-BD31-4B8C-83A1-F6EECF244321}">
                <p14:modId xmlns:p14="http://schemas.microsoft.com/office/powerpoint/2010/main" val="3271853111"/>
              </p:ext>
            </p:extLst>
          </p:nvPr>
        </p:nvGraphicFramePr>
        <p:xfrm>
          <a:off x="2281707" y="2420888"/>
          <a:ext cx="4602812" cy="3747188"/>
        </p:xfrm>
        <a:graphic>
          <a:graphicData uri="http://schemas.openxmlformats.org/drawingml/2006/table">
            <a:tbl>
              <a:tblPr firstRow="1" firstCol="1"/>
              <a:tblGrid>
                <a:gridCol w="285374"/>
                <a:gridCol w="2845458"/>
                <a:gridCol w="490660"/>
                <a:gridCol w="490660"/>
                <a:gridCol w="490660"/>
              </a:tblGrid>
              <a:tr h="114963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Checkliste für Ihr Forderungsmanagement und Verkürzung der Debitorenlaufzeit</a:t>
                      </a:r>
                      <a:endParaRPr lang="de-DE" sz="700" dirty="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107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ja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manchmal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nie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07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de-DE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107442">
                <a:tc>
                  <a:txBody>
                    <a:bodyPr/>
                    <a:lstStyle/>
                    <a:p>
                      <a:pPr indent="127635" algn="r">
                        <a:spcAft>
                          <a:spcPts val="0"/>
                        </a:spcAft>
                      </a:pPr>
                      <a:r>
                        <a:rPr lang="de-DE" sz="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1)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Suchen Sie den Kontakt zu Ihren Kunden durch 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10744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Vereinbarung von kürzeren Zahlungszielen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0744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10744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Mahnung in kurzen Zeitabständen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0744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10744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Freundliche, aber offensive und zeitnahe Gespräche mit den Kunden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0744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10744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Einräumung von Zahlungszielen gegen Sicherheiten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0744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18265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Ratenzahlungsvereinbarungen ( Sie sind nicht die Bank Ihres Kunden)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0744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107442">
                <a:tc>
                  <a:txBody>
                    <a:bodyPr/>
                    <a:lstStyle/>
                    <a:p>
                      <a:pPr indent="127635" algn="r">
                        <a:spcAft>
                          <a:spcPts val="0"/>
                        </a:spcAft>
                      </a:pPr>
                      <a:r>
                        <a:rPr lang="de-DE" sz="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2)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5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Abarbeiten der Mängelrügen</a:t>
                      </a:r>
                      <a:endParaRPr lang="de-DE" sz="700" dirty="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18265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Oft behalten die Kunden noch einen Teilbetrag ein, weil noch Mängel zu beseitigen sind: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0744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18265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Planen Sie einen "Gewährleistungstag" – es schont Ihre Liquidität und bringt obendrein noch eine positive Kundenbindung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0744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107442">
                <a:tc>
                  <a:txBody>
                    <a:bodyPr/>
                    <a:lstStyle/>
                    <a:p>
                      <a:pPr indent="127635" algn="r">
                        <a:spcAft>
                          <a:spcPts val="0"/>
                        </a:spcAft>
                      </a:pPr>
                      <a:r>
                        <a:rPr lang="de-DE" sz="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3)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„Schnelle Rechnungen“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10744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36530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Rechnen Sie gleich ab! Jetzt kann sich der Kunde noch konkret an die Situationen erinnern, in denen Sie ihm geholfen haben, in zwei Wochen vielleicht schon nicht mehr ... . Sie haben eine gute Leistung erbracht !!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0744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107442">
                <a:tc>
                  <a:txBody>
                    <a:bodyPr/>
                    <a:lstStyle/>
                    <a:p>
                      <a:pPr indent="127635" algn="r">
                        <a:spcAft>
                          <a:spcPts val="0"/>
                        </a:spcAft>
                      </a:pPr>
                      <a:r>
                        <a:rPr lang="de-DE" sz="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4)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Stellen Sie Anzahlungs- oder Teilzahlungsrechnungen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18265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Bei längerfristigen Aufträgen ist es üblich und notwendig, die Teilleistungen zu fakturieren.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0744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107442">
                <a:tc>
                  <a:txBody>
                    <a:bodyPr/>
                    <a:lstStyle/>
                    <a:p>
                      <a:pPr indent="127635" algn="r">
                        <a:spcAft>
                          <a:spcPts val="0"/>
                        </a:spcAft>
                      </a:pPr>
                      <a:r>
                        <a:rPr lang="de-DE" sz="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5)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Bevorzugen Sie die schnellen Zahler !!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27934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4C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2C4C7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Nur die Kunden sind auch gute Kunden, die Sie schnell bezahlen. Achten Sie auf eine bevorzugte unternehmensinterne Behandlung Ihrer „Schnell-zahlerkunden“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de-DE" sz="700" dirty="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38679" marR="38679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</a:tbl>
          </a:graphicData>
        </a:graphic>
      </p:graphicFrame>
      <p:sp>
        <p:nvSpPr>
          <p:cNvPr id="6" name="Abgerundetes Rechteck 5">
            <a:hlinkClick r:id="rId2" action="ppaction://hlinkfile"/>
          </p:cNvPr>
          <p:cNvSpPr/>
          <p:nvPr/>
        </p:nvSpPr>
        <p:spPr bwMode="auto">
          <a:xfrm>
            <a:off x="4121950" y="6309320"/>
            <a:ext cx="900100" cy="360040"/>
          </a:xfrm>
          <a:prstGeom prst="roundRect">
            <a:avLst/>
          </a:prstGeom>
          <a:solidFill>
            <a:srgbClr val="045383"/>
          </a:solidFill>
          <a:ln w="0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latin typeface="Arial" charset="0"/>
              </a:rPr>
              <a:t>Checkliste</a:t>
            </a:r>
            <a:endParaRPr lang="de-DE" sz="1000" b="1" dirty="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22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1393176" y="1619508"/>
            <a:ext cx="1467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Posteingang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pic>
        <p:nvPicPr>
          <p:cNvPr id="3087" name="Picture 15" descr="C:\Users\User\AppData\Local\Microsoft\Windows\Temporary Internet Files\Content.IE5\1XCF3D0R\MP900427811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04864"/>
            <a:ext cx="2852096" cy="1900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feld 23"/>
          <p:cNvSpPr txBox="1"/>
          <p:nvPr/>
        </p:nvSpPr>
        <p:spPr>
          <a:xfrm>
            <a:off x="877267" y="5879741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Durchsicht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2860244" y="6249073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Erfassung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6440551" y="1582633"/>
            <a:ext cx="15953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Übergabe </a:t>
            </a:r>
          </a:p>
          <a:p>
            <a:pPr algn="ctr"/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Steuerberater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4864600" y="6249073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Zahlung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3837344" y="1447308"/>
            <a:ext cx="1672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Interne Ablage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6671796" y="58797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Mahnwesen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sp>
        <p:nvSpPr>
          <p:cNvPr id="16" name="Nach rechts gekrümmter Pfeil 15"/>
          <p:cNvSpPr/>
          <p:nvPr/>
        </p:nvSpPr>
        <p:spPr bwMode="auto">
          <a:xfrm>
            <a:off x="107504" y="1988840"/>
            <a:ext cx="576064" cy="3976293"/>
          </a:xfrm>
          <a:prstGeom prst="curvedRightArrow">
            <a:avLst>
              <a:gd name="adj1" fmla="val 22013"/>
              <a:gd name="adj2" fmla="val 45555"/>
              <a:gd name="adj3" fmla="val 25000"/>
            </a:avLst>
          </a:prstGeom>
          <a:solidFill>
            <a:schemeClr val="bg2">
              <a:lumMod val="40000"/>
              <a:lumOff val="60000"/>
            </a:schemeClr>
          </a:solidFill>
          <a:ln w="0">
            <a:solidFill>
              <a:schemeClr val="bg2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 wrap="none" rtlCol="0" anchor="ctr"/>
          <a:lstStyle/>
          <a:p>
            <a:pPr algn="r"/>
            <a:endParaRPr lang="de-DE">
              <a:latin typeface="Arial" charset="0"/>
            </a:endParaRPr>
          </a:p>
        </p:txBody>
      </p:sp>
      <p:sp>
        <p:nvSpPr>
          <p:cNvPr id="53" name="Nach rechts gekrümmter Pfeil 52"/>
          <p:cNvSpPr/>
          <p:nvPr/>
        </p:nvSpPr>
        <p:spPr bwMode="auto">
          <a:xfrm rot="10800000">
            <a:off x="8460432" y="1972986"/>
            <a:ext cx="576064" cy="3976293"/>
          </a:xfrm>
          <a:prstGeom prst="curvedRightArrow">
            <a:avLst>
              <a:gd name="adj1" fmla="val 22013"/>
              <a:gd name="adj2" fmla="val 45555"/>
              <a:gd name="adj3" fmla="val 25000"/>
            </a:avLst>
          </a:prstGeom>
          <a:solidFill>
            <a:schemeClr val="bg2">
              <a:lumMod val="40000"/>
              <a:lumOff val="60000"/>
            </a:schemeClr>
          </a:solidFill>
          <a:ln w="0">
            <a:solidFill>
              <a:schemeClr val="bg2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 wrap="none" rtlCol="0" anchor="ctr"/>
          <a:lstStyle/>
          <a:p>
            <a:pPr algn="r"/>
            <a:endParaRPr lang="de-DE">
              <a:latin typeface="Arial" charset="0"/>
            </a:endParaRPr>
          </a:p>
        </p:txBody>
      </p:sp>
      <p:pic>
        <p:nvPicPr>
          <p:cNvPr id="3076" name="Picture 4" descr="C:\Users\User\AppData\Local\Microsoft\Windows\Temporary Internet Files\Content.IE5\6QGZQ407\MP900422458[1]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64"/>
          <a:stretch/>
        </p:blipFill>
        <p:spPr bwMode="auto">
          <a:xfrm>
            <a:off x="6039905" y="2249658"/>
            <a:ext cx="2060487" cy="2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uppieren 13"/>
          <p:cNvGrpSpPr>
            <a:grpSpLocks noChangeAspect="1"/>
          </p:cNvGrpSpPr>
          <p:nvPr/>
        </p:nvGrpSpPr>
        <p:grpSpPr>
          <a:xfrm>
            <a:off x="5004048" y="4293096"/>
            <a:ext cx="3389745" cy="1489430"/>
            <a:chOff x="621085" y="327483"/>
            <a:chExt cx="8532778" cy="3749243"/>
          </a:xfrm>
        </p:grpSpPr>
        <p:pic>
          <p:nvPicPr>
            <p:cNvPr id="2063" name="Picture 15" descr="C:\Users\User\AppData\Local\Microsoft\Windows\Temporary Internet Files\Content.IE5\OZ29NBIU\MP900448660[1]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5" t="2616" b="35879"/>
            <a:stretch/>
          </p:blipFill>
          <p:spPr bwMode="auto">
            <a:xfrm>
              <a:off x="621085" y="327483"/>
              <a:ext cx="8532778" cy="37492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feld 1"/>
            <p:cNvSpPr txBox="1"/>
            <p:nvPr/>
          </p:nvSpPr>
          <p:spPr>
            <a:xfrm>
              <a:off x="6020069" y="368372"/>
              <a:ext cx="3007622" cy="970971"/>
            </a:xfrm>
            <a:prstGeom prst="rect">
              <a:avLst/>
            </a:prstGeom>
            <a:noFill/>
            <a:effectLst>
              <a:softEdge rad="317500"/>
            </a:effectLst>
            <a:scene3d>
              <a:camera prst="isometricTopUp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de-DE" sz="1600" dirty="0" smtClean="0">
                  <a:solidFill>
                    <a:srgbClr val="FF0000"/>
                  </a:solidFill>
                  <a:effectLst/>
                  <a:latin typeface="Miriam Fixed" pitchFamily="49" charset="-79"/>
                  <a:cs typeface="Miriam Fixed" pitchFamily="49" charset="-79"/>
                </a:rPr>
                <a:t>Mahnung</a:t>
              </a:r>
              <a:endParaRPr lang="de-DE" sz="1600" dirty="0">
                <a:solidFill>
                  <a:srgbClr val="FF0000"/>
                </a:solidFill>
                <a:effectLst/>
                <a:latin typeface="Miriam Fixed" pitchFamily="49" charset="-79"/>
                <a:cs typeface="Miriam Fixed" pitchFamily="49" charset="-79"/>
              </a:endParaRPr>
            </a:p>
          </p:txBody>
        </p:sp>
        <p:sp>
          <p:nvSpPr>
            <p:cNvPr id="47" name="Textfeld 46"/>
            <p:cNvSpPr txBox="1"/>
            <p:nvPr/>
          </p:nvSpPr>
          <p:spPr>
            <a:xfrm rot="20702424">
              <a:off x="3618533" y="2204307"/>
              <a:ext cx="1145671" cy="882703"/>
            </a:xfrm>
            <a:prstGeom prst="rect">
              <a:avLst/>
            </a:prstGeom>
            <a:noFill/>
            <a:effectLst>
              <a:glow>
                <a:srgbClr val="C00000"/>
              </a:glow>
              <a:softEdge rad="0"/>
            </a:effectLst>
            <a:scene3d>
              <a:camera prst="isometricTopUp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de-DE" sz="1400" dirty="0" smtClean="0">
                  <a:solidFill>
                    <a:srgbClr val="FF0000"/>
                  </a:solidFill>
                  <a:latin typeface="Miriam Fixed" pitchFamily="49" charset="-79"/>
                  <a:cs typeface="Miriam Fixed" pitchFamily="49" charset="-79"/>
                </a:rPr>
                <a:t>M</a:t>
              </a:r>
              <a:r>
                <a:rPr lang="de-DE" sz="1400" dirty="0" smtClean="0">
                  <a:solidFill>
                    <a:srgbClr val="C00000"/>
                  </a:solidFill>
                  <a:latin typeface="Miriam Fixed" pitchFamily="49" charset="-79"/>
                  <a:cs typeface="Miriam Fixed" pitchFamily="49" charset="-79"/>
                </a:rPr>
                <a:t>a</a:t>
              </a:r>
              <a:endParaRPr lang="de-DE" sz="1400" dirty="0">
                <a:solidFill>
                  <a:srgbClr val="C00000"/>
                </a:solidFill>
                <a:latin typeface="Miriam Fixed" pitchFamily="49" charset="-79"/>
                <a:cs typeface="Miriam Fixed" pitchFamily="49" charset="-79"/>
              </a:endParaRPr>
            </a:p>
          </p:txBody>
        </p:sp>
        <p:sp>
          <p:nvSpPr>
            <p:cNvPr id="48" name="Textfeld 47"/>
            <p:cNvSpPr txBox="1"/>
            <p:nvPr/>
          </p:nvSpPr>
          <p:spPr>
            <a:xfrm rot="20443051">
              <a:off x="4941445" y="1495185"/>
              <a:ext cx="837650" cy="882703"/>
            </a:xfrm>
            <a:prstGeom prst="rect">
              <a:avLst/>
            </a:prstGeom>
            <a:noFill/>
            <a:effectLst>
              <a:glow>
                <a:srgbClr val="C00000"/>
              </a:glow>
              <a:softEdge rad="0"/>
            </a:effectLst>
            <a:scene3d>
              <a:camera prst="isometricTopUp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de-DE" sz="1400" dirty="0" smtClean="0">
                  <a:solidFill>
                    <a:srgbClr val="C00000"/>
                  </a:solidFill>
                  <a:latin typeface="Miriam Fixed" pitchFamily="49" charset="-79"/>
                  <a:cs typeface="Miriam Fixed" pitchFamily="49" charset="-79"/>
                </a:rPr>
                <a:t>M</a:t>
              </a:r>
              <a:endParaRPr lang="de-DE" sz="1400" dirty="0">
                <a:solidFill>
                  <a:srgbClr val="C00000"/>
                </a:solidFill>
                <a:latin typeface="Miriam Fixed" pitchFamily="49" charset="-79"/>
                <a:cs typeface="Miriam Fixed" pitchFamily="49" charset="-79"/>
              </a:endParaRPr>
            </a:p>
          </p:txBody>
        </p:sp>
      </p:grpSp>
      <p:pic>
        <p:nvPicPr>
          <p:cNvPr id="3080" name="Picture 8" descr="C:\Users\User\AppData\Local\Microsoft\Windows\Temporary Internet Files\Content.IE5\1XCF3D0R\MP900422348[1]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773"/>
          <a:stretch/>
        </p:blipFill>
        <p:spPr bwMode="auto">
          <a:xfrm>
            <a:off x="4600053" y="3942754"/>
            <a:ext cx="1584678" cy="219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:\Users\User\AppData\Local\Microsoft\Windows\Temporary Internet Files\Content.IE5\QW5Q7KIV\MP900409026[1]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64000"/>
                    </a14:imgEffect>
                    <a14:imgEffect>
                      <a14:colorTemperature colorTemp="5600"/>
                    </a14:imgEffect>
                    <a14:imgEffect>
                      <a14:brightnessContrast bright="2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01" b="28513"/>
          <a:stretch/>
        </p:blipFill>
        <p:spPr bwMode="auto">
          <a:xfrm>
            <a:off x="3463169" y="2060848"/>
            <a:ext cx="2721562" cy="211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User\AppData\Local\Microsoft\Windows\Temporary Internet Files\Content.IE5\1XCF3D0R\MP900409414[1]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886" r="5419" b="36095"/>
          <a:stretch/>
        </p:blipFill>
        <p:spPr bwMode="auto">
          <a:xfrm>
            <a:off x="2268339" y="4077072"/>
            <a:ext cx="2405164" cy="1953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:\Users\User\AppData\Local\Microsoft\Windows\Temporary Internet Files\Content.IE5\QW5Q7KIV\MP900422597[1]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8" r="8028" b="29685"/>
          <a:stretch/>
        </p:blipFill>
        <p:spPr bwMode="auto">
          <a:xfrm>
            <a:off x="586337" y="3819826"/>
            <a:ext cx="1811311" cy="169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6618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/>
          <p:cNvSpPr txBox="1"/>
          <p:nvPr/>
        </p:nvSpPr>
        <p:spPr>
          <a:xfrm>
            <a:off x="387574" y="1700808"/>
            <a:ext cx="51259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676F6F"/>
                </a:solidFill>
                <a:latin typeface="+mj-lt"/>
              </a:rPr>
              <a:t>Die effiziente </a:t>
            </a:r>
            <a:r>
              <a:rPr lang="de-DE" dirty="0" smtClean="0">
                <a:solidFill>
                  <a:srgbClr val="676F6F"/>
                </a:solidFill>
                <a:latin typeface="+mj-lt"/>
              </a:rPr>
              <a:t>Form der Buchführung</a:t>
            </a:r>
            <a:endParaRPr lang="de-DE" dirty="0">
              <a:solidFill>
                <a:srgbClr val="676F6F"/>
              </a:solidFill>
              <a:latin typeface="+mj-lt"/>
            </a:endParaRPr>
          </a:p>
        </p:txBody>
      </p:sp>
      <p:grpSp>
        <p:nvGrpSpPr>
          <p:cNvPr id="8" name="Gruppieren 7"/>
          <p:cNvGrpSpPr/>
          <p:nvPr/>
        </p:nvGrpSpPr>
        <p:grpSpPr>
          <a:xfrm>
            <a:off x="0" y="2249488"/>
            <a:ext cx="9144001" cy="3589337"/>
            <a:chOff x="0" y="2249488"/>
            <a:chExt cx="9144001" cy="3589337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16" t="20242" r="41349" b="42886"/>
            <a:stretch/>
          </p:blipFill>
          <p:spPr bwMode="auto">
            <a:xfrm>
              <a:off x="0" y="2249488"/>
              <a:ext cx="9144001" cy="3589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Freihandform 1"/>
            <p:cNvSpPr/>
            <p:nvPr/>
          </p:nvSpPr>
          <p:spPr bwMode="auto">
            <a:xfrm>
              <a:off x="6953250" y="3843338"/>
              <a:ext cx="1014413" cy="814387"/>
            </a:xfrm>
            <a:custGeom>
              <a:avLst/>
              <a:gdLst>
                <a:gd name="connsiteX0" fmla="*/ 1014413 w 1014413"/>
                <a:gd name="connsiteY0" fmla="*/ 0 h 814387"/>
                <a:gd name="connsiteX1" fmla="*/ 0 w 1014413"/>
                <a:gd name="connsiteY1" fmla="*/ 176212 h 814387"/>
                <a:gd name="connsiteX2" fmla="*/ 71438 w 1014413"/>
                <a:gd name="connsiteY2" fmla="*/ 814387 h 814387"/>
                <a:gd name="connsiteX3" fmla="*/ 1004888 w 1014413"/>
                <a:gd name="connsiteY3" fmla="*/ 566737 h 814387"/>
                <a:gd name="connsiteX4" fmla="*/ 1014413 w 1014413"/>
                <a:gd name="connsiteY4" fmla="*/ 0 h 814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413" h="814387">
                  <a:moveTo>
                    <a:pt x="1014413" y="0"/>
                  </a:moveTo>
                  <a:lnTo>
                    <a:pt x="0" y="176212"/>
                  </a:lnTo>
                  <a:lnTo>
                    <a:pt x="71438" y="814387"/>
                  </a:lnTo>
                  <a:lnTo>
                    <a:pt x="1004888" y="566737"/>
                  </a:lnTo>
                  <a:lnTo>
                    <a:pt x="101441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r"/>
              <a:endParaRPr lang="de-DE">
                <a:latin typeface="Arial" charset="0"/>
              </a:endParaRPr>
            </a:p>
          </p:txBody>
        </p:sp>
        <p:pic>
          <p:nvPicPr>
            <p:cNvPr id="5" name="Picture 7" descr="C:\Users\m117\Desktop\Präsentationen\Logo Eventus-RGB-150dpi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21261324">
              <a:off x="7006540" y="4125294"/>
              <a:ext cx="907615" cy="269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isometricOffAxis1Right"/>
              <a:lightRig rig="threePt" dir="t"/>
            </a:scene3d>
          </p:spPr>
        </p:pic>
      </p:grpSp>
      <p:sp>
        <p:nvSpPr>
          <p:cNvPr id="6" name="Freihandform 5"/>
          <p:cNvSpPr/>
          <p:nvPr/>
        </p:nvSpPr>
        <p:spPr bwMode="auto">
          <a:xfrm>
            <a:off x="1195388" y="4105275"/>
            <a:ext cx="400050" cy="1733550"/>
          </a:xfrm>
          <a:custGeom>
            <a:avLst/>
            <a:gdLst>
              <a:gd name="connsiteX0" fmla="*/ 0 w 400050"/>
              <a:gd name="connsiteY0" fmla="*/ 0 h 1733550"/>
              <a:gd name="connsiteX1" fmla="*/ 395287 w 400050"/>
              <a:gd name="connsiteY1" fmla="*/ 1390650 h 1733550"/>
              <a:gd name="connsiteX2" fmla="*/ 400050 w 400050"/>
              <a:gd name="connsiteY2" fmla="*/ 17335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0050" h="1733550">
                <a:moveTo>
                  <a:pt x="0" y="0"/>
                </a:moveTo>
                <a:lnTo>
                  <a:pt x="395287" y="1390650"/>
                </a:lnTo>
                <a:cubicBezTo>
                  <a:pt x="396875" y="1504950"/>
                  <a:pt x="398462" y="1619250"/>
                  <a:pt x="400050" y="1733550"/>
                </a:cubicBezTo>
              </a:path>
            </a:pathLst>
          </a:custGeom>
          <a:noFill/>
          <a:ln w="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Optima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220875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pieren 10"/>
          <p:cNvGrpSpPr>
            <a:grpSpLocks noChangeAspect="1"/>
          </p:cNvGrpSpPr>
          <p:nvPr/>
        </p:nvGrpSpPr>
        <p:grpSpPr>
          <a:xfrm>
            <a:off x="5400000" y="2232000"/>
            <a:ext cx="3600000" cy="2354796"/>
            <a:chOff x="-108520" y="816669"/>
            <a:chExt cx="7335270" cy="4798070"/>
          </a:xfrm>
        </p:grpSpPr>
        <p:grpSp>
          <p:nvGrpSpPr>
            <p:cNvPr id="8" name="Gruppieren 7"/>
            <p:cNvGrpSpPr/>
            <p:nvPr/>
          </p:nvGrpSpPr>
          <p:grpSpPr>
            <a:xfrm>
              <a:off x="-108520" y="816669"/>
              <a:ext cx="7335270" cy="4798070"/>
              <a:chOff x="2230501" y="791170"/>
              <a:chExt cx="7335270" cy="4798070"/>
            </a:xfrm>
          </p:grpSpPr>
          <p:pic>
            <p:nvPicPr>
              <p:cNvPr id="5124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30501" y="791170"/>
                <a:ext cx="7335270" cy="47980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" name="Freihandform 33"/>
              <p:cNvSpPr/>
              <p:nvPr/>
            </p:nvSpPr>
            <p:spPr bwMode="auto">
              <a:xfrm>
                <a:off x="4714439" y="1390650"/>
                <a:ext cx="2764476" cy="2364217"/>
              </a:xfrm>
              <a:custGeom>
                <a:avLst/>
                <a:gdLst>
                  <a:gd name="connsiteX0" fmla="*/ 19050 w 2590800"/>
                  <a:gd name="connsiteY0" fmla="*/ 0 h 2200275"/>
                  <a:gd name="connsiteX1" fmla="*/ 0 w 2590800"/>
                  <a:gd name="connsiteY1" fmla="*/ 1504950 h 2200275"/>
                  <a:gd name="connsiteX2" fmla="*/ 2400300 w 2590800"/>
                  <a:gd name="connsiteY2" fmla="*/ 2200275 h 2200275"/>
                  <a:gd name="connsiteX3" fmla="*/ 2590800 w 2590800"/>
                  <a:gd name="connsiteY3" fmla="*/ 561975 h 2200275"/>
                  <a:gd name="connsiteX4" fmla="*/ 19050 w 2590800"/>
                  <a:gd name="connsiteY4" fmla="*/ 0 h 2200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0800" h="2200275">
                    <a:moveTo>
                      <a:pt x="19050" y="0"/>
                    </a:moveTo>
                    <a:lnTo>
                      <a:pt x="0" y="1504950"/>
                    </a:lnTo>
                    <a:lnTo>
                      <a:pt x="2400300" y="2200275"/>
                    </a:lnTo>
                    <a:lnTo>
                      <a:pt x="2590800" y="561975"/>
                    </a:lnTo>
                    <a:lnTo>
                      <a:pt x="19050" y="0"/>
                    </a:lnTo>
                    <a:close/>
                  </a:path>
                </a:pathLst>
              </a:custGeom>
              <a:gradFill flip="none" rotWithShape="1">
                <a:gsLst>
                  <a:gs pos="37092">
                    <a:srgbClr val="2B6B92"/>
                  </a:gs>
                  <a:gs pos="37000">
                    <a:srgbClr val="326E93"/>
                  </a:gs>
                  <a:gs pos="0">
                    <a:srgbClr val="045383">
                      <a:lumMod val="97000"/>
                      <a:lumOff val="3000"/>
                    </a:srgbClr>
                  </a:gs>
                  <a:gs pos="87000">
                    <a:schemeClr val="bg1">
                      <a:lumMod val="7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75000"/>
                      <a:shade val="100000"/>
                      <a:satMod val="115000"/>
                    </a:schemeClr>
                  </a:gs>
                </a:gsLst>
                <a:lin ang="6000000" scaled="0"/>
                <a:tileRect/>
              </a:gradFill>
              <a:ln w="0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 w="114300" prst="hardEdge"/>
              </a:sp3d>
            </p:spPr>
            <p:txBody>
              <a:bodyPr wrap="none" rtlCol="0" anchor="ctr"/>
              <a:lstStyle/>
              <a:p>
                <a:pPr algn="r"/>
                <a:endParaRPr lang="de-DE">
                  <a:gradFill flip="none" rotWithShape="1">
                    <a:gsLst>
                      <a:gs pos="0">
                        <a:schemeClr val="tx1">
                          <a:tint val="66000"/>
                          <a:satMod val="160000"/>
                        </a:schemeClr>
                      </a:gs>
                      <a:gs pos="50000">
                        <a:schemeClr val="tx1">
                          <a:tint val="44500"/>
                          <a:satMod val="160000"/>
                        </a:schemeClr>
                      </a:gs>
                      <a:gs pos="100000">
                        <a:schemeClr val="tx1">
                          <a:tint val="23500"/>
                          <a:satMod val="160000"/>
                        </a:schemeClr>
                      </a:gs>
                    </a:gsLst>
                    <a:lin ang="5400000" scaled="1"/>
                    <a:tileRect/>
                  </a:gradFill>
                  <a:latin typeface="Arial" charset="0"/>
                </a:endParaRPr>
              </a:p>
            </p:txBody>
          </p:sp>
        </p:grpSp>
        <p:sp>
          <p:nvSpPr>
            <p:cNvPr id="9" name="Freihandform 8"/>
            <p:cNvSpPr/>
            <p:nvPr/>
          </p:nvSpPr>
          <p:spPr bwMode="auto">
            <a:xfrm>
              <a:off x="5705476" y="4181475"/>
              <a:ext cx="990600" cy="552450"/>
            </a:xfrm>
            <a:custGeom>
              <a:avLst/>
              <a:gdLst>
                <a:gd name="connsiteX0" fmla="*/ 0 w 962025"/>
                <a:gd name="connsiteY0" fmla="*/ 390525 h 533400"/>
                <a:gd name="connsiteX1" fmla="*/ 257175 w 962025"/>
                <a:gd name="connsiteY1" fmla="*/ 533400 h 533400"/>
                <a:gd name="connsiteX2" fmla="*/ 962025 w 962025"/>
                <a:gd name="connsiteY2" fmla="*/ 85725 h 533400"/>
                <a:gd name="connsiteX3" fmla="*/ 847725 w 962025"/>
                <a:gd name="connsiteY3" fmla="*/ 19050 h 533400"/>
                <a:gd name="connsiteX4" fmla="*/ 723900 w 962025"/>
                <a:gd name="connsiteY4" fmla="*/ 0 h 533400"/>
                <a:gd name="connsiteX5" fmla="*/ 0 w 962025"/>
                <a:gd name="connsiteY5" fmla="*/ 390525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025" h="533400">
                  <a:moveTo>
                    <a:pt x="0" y="390525"/>
                  </a:moveTo>
                  <a:lnTo>
                    <a:pt x="257175" y="533400"/>
                  </a:lnTo>
                  <a:lnTo>
                    <a:pt x="962025" y="85725"/>
                  </a:lnTo>
                  <a:lnTo>
                    <a:pt x="847725" y="19050"/>
                  </a:lnTo>
                  <a:lnTo>
                    <a:pt x="723900" y="0"/>
                  </a:lnTo>
                  <a:lnTo>
                    <a:pt x="0" y="39052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45383"/>
                </a:gs>
                <a:gs pos="50000">
                  <a:srgbClr val="045383">
                    <a:tint val="44500"/>
                    <a:satMod val="160000"/>
                  </a:srgbClr>
                </a:gs>
                <a:gs pos="100000">
                  <a:srgbClr val="045383">
                    <a:tint val="23500"/>
                    <a:satMod val="16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 w="0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txBody>
            <a:bodyPr wrap="none" rtlCol="0" anchor="ctr"/>
            <a:lstStyle/>
            <a:p>
              <a:pPr algn="r"/>
              <a:endParaRPr lang="de-DE">
                <a:latin typeface="Arial" charset="0"/>
              </a:endParaRPr>
            </a:p>
          </p:txBody>
        </p:sp>
      </p:grpSp>
      <p:sp>
        <p:nvSpPr>
          <p:cNvPr id="25" name="Textfeld 24"/>
          <p:cNvSpPr txBox="1"/>
          <p:nvPr/>
        </p:nvSpPr>
        <p:spPr>
          <a:xfrm>
            <a:off x="395537" y="2348880"/>
            <a:ext cx="4824535" cy="3167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528"/>
              </a:spcBef>
              <a:spcAft>
                <a:spcPts val="1200"/>
              </a:spcAft>
              <a:buClr>
                <a:srgbClr val="045383"/>
              </a:buClr>
              <a:buFont typeface="Arial" pitchFamily="34" charset="0"/>
              <a:buChar char="•"/>
            </a:pPr>
            <a:r>
              <a:rPr lang="de-DE" sz="1800" dirty="0">
                <a:solidFill>
                  <a:srgbClr val="676F6F"/>
                </a:solidFill>
                <a:latin typeface="+mn-lt"/>
              </a:rPr>
              <a:t>Buchführung zeitnah und transparent</a:t>
            </a:r>
          </a:p>
          <a:p>
            <a:pPr marL="285750" indent="-285750">
              <a:spcBef>
                <a:spcPts val="528"/>
              </a:spcBef>
              <a:spcAft>
                <a:spcPts val="1200"/>
              </a:spcAft>
              <a:buClr>
                <a:srgbClr val="045383"/>
              </a:buClr>
              <a:buFont typeface="Arial" pitchFamily="34" charset="0"/>
              <a:buChar char="•"/>
            </a:pPr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Tägliche </a:t>
            </a:r>
            <a:r>
              <a:rPr lang="de-DE" sz="1800" dirty="0">
                <a:solidFill>
                  <a:srgbClr val="676F6F"/>
                </a:solidFill>
                <a:latin typeface="+mn-lt"/>
              </a:rPr>
              <a:t>oder wöchentliche </a:t>
            </a:r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Offene-Posten-Liste</a:t>
            </a:r>
          </a:p>
          <a:p>
            <a:pPr marL="285750" indent="-285750">
              <a:spcBef>
                <a:spcPts val="528"/>
              </a:spcBef>
              <a:spcAft>
                <a:spcPts val="600"/>
              </a:spcAft>
              <a:buClr>
                <a:srgbClr val="045383"/>
              </a:buClr>
              <a:buFont typeface="Arial" pitchFamily="34" charset="0"/>
              <a:buChar char="•"/>
            </a:pPr>
            <a:r>
              <a:rPr lang="de-DE" sz="1800" dirty="0">
                <a:solidFill>
                  <a:srgbClr val="676F6F"/>
                </a:solidFill>
                <a:latin typeface="+mn-lt"/>
              </a:rPr>
              <a:t>Entlastung beim </a:t>
            </a:r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Mahnwesen</a:t>
            </a:r>
          </a:p>
          <a:p>
            <a:pPr marL="742950" lvl="1" indent="-285750">
              <a:spcBef>
                <a:spcPts val="528"/>
              </a:spcBef>
              <a:spcAft>
                <a:spcPts val="600"/>
              </a:spcAft>
              <a:buClr>
                <a:srgbClr val="045383"/>
              </a:buClr>
              <a:buFont typeface="Symbol" pitchFamily="18" charset="2"/>
              <a:buChar char="-"/>
            </a:pPr>
            <a:r>
              <a:rPr lang="de-DE" sz="1800" dirty="0">
                <a:solidFill>
                  <a:srgbClr val="676F6F"/>
                </a:solidFill>
                <a:latin typeface="+mn-lt"/>
              </a:rPr>
              <a:t>Mahnvorschläge, Mahnbriefe</a:t>
            </a:r>
          </a:p>
          <a:p>
            <a:pPr marL="742950" lvl="1" indent="-285750">
              <a:spcBef>
                <a:spcPts val="528"/>
              </a:spcBef>
              <a:spcAft>
                <a:spcPts val="600"/>
              </a:spcAft>
              <a:buClr>
                <a:srgbClr val="045383"/>
              </a:buClr>
              <a:buFont typeface="Symbol" pitchFamily="18" charset="2"/>
              <a:buChar char="-"/>
            </a:pPr>
            <a:r>
              <a:rPr lang="de-DE" sz="1800" dirty="0">
                <a:solidFill>
                  <a:srgbClr val="676F6F"/>
                </a:solidFill>
                <a:latin typeface="+mn-lt"/>
              </a:rPr>
              <a:t>Überwachen von </a:t>
            </a:r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Fälligkeiten</a:t>
            </a:r>
          </a:p>
          <a:p>
            <a:pPr marL="742950" lvl="1" indent="-285750">
              <a:spcBef>
                <a:spcPts val="528"/>
              </a:spcBef>
              <a:spcAft>
                <a:spcPts val="600"/>
              </a:spcAft>
              <a:buClr>
                <a:srgbClr val="045383"/>
              </a:buClr>
              <a:buFont typeface="Symbol" pitchFamily="18" charset="2"/>
              <a:buChar char="-"/>
            </a:pPr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Weniger </a:t>
            </a:r>
            <a:r>
              <a:rPr lang="de-DE" sz="1800" dirty="0">
                <a:solidFill>
                  <a:srgbClr val="676F6F"/>
                </a:solidFill>
                <a:latin typeface="+mn-lt"/>
              </a:rPr>
              <a:t>Zinsaufwand, Vermeiden von </a:t>
            </a:r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Forderungsausfällen</a:t>
            </a:r>
          </a:p>
        </p:txBody>
      </p:sp>
      <p:sp>
        <p:nvSpPr>
          <p:cNvPr id="62" name="Textfeld 61"/>
          <p:cNvSpPr txBox="1"/>
          <p:nvPr/>
        </p:nvSpPr>
        <p:spPr>
          <a:xfrm>
            <a:off x="387574" y="1700808"/>
            <a:ext cx="18283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676F6F"/>
                </a:solidFill>
                <a:latin typeface="+mj-lt"/>
              </a:rPr>
              <a:t>Ihre Vorteile</a:t>
            </a:r>
            <a:endParaRPr lang="de-DE" dirty="0">
              <a:solidFill>
                <a:srgbClr val="676F6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4463283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feld 37"/>
          <p:cNvSpPr txBox="1"/>
          <p:nvPr/>
        </p:nvSpPr>
        <p:spPr>
          <a:xfrm>
            <a:off x="395536" y="2348880"/>
            <a:ext cx="4896543" cy="3867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528"/>
              </a:spcBef>
              <a:spcAft>
                <a:spcPts val="600"/>
              </a:spcAft>
              <a:buClr>
                <a:srgbClr val="045383"/>
              </a:buClr>
              <a:buFont typeface="Arial" pitchFamily="34" charset="0"/>
              <a:buChar char="•"/>
            </a:pPr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Aktuelle </a:t>
            </a:r>
            <a:r>
              <a:rPr lang="de-DE" sz="1800" dirty="0">
                <a:solidFill>
                  <a:srgbClr val="676F6F"/>
                </a:solidFill>
                <a:latin typeface="+mn-lt"/>
              </a:rPr>
              <a:t>Unternehmenszahlen</a:t>
            </a:r>
          </a:p>
          <a:p>
            <a:pPr marL="742950" lvl="1" indent="-285750">
              <a:spcBef>
                <a:spcPts val="528"/>
              </a:spcBef>
              <a:spcAft>
                <a:spcPts val="600"/>
              </a:spcAft>
              <a:buClr>
                <a:srgbClr val="045383"/>
              </a:buClr>
              <a:buFont typeface="Symbol" pitchFamily="18" charset="2"/>
              <a:buChar char="-"/>
            </a:pPr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Umsatz </a:t>
            </a:r>
          </a:p>
          <a:p>
            <a:pPr marL="742950" lvl="1" indent="-285750">
              <a:spcBef>
                <a:spcPts val="528"/>
              </a:spcBef>
              <a:spcAft>
                <a:spcPts val="600"/>
              </a:spcAft>
              <a:buClr>
                <a:srgbClr val="045383"/>
              </a:buClr>
              <a:buFont typeface="Symbol" pitchFamily="18" charset="2"/>
              <a:buChar char="-"/>
            </a:pPr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Kosten </a:t>
            </a:r>
          </a:p>
          <a:p>
            <a:pPr marL="742950" lvl="1" indent="-285750">
              <a:spcBef>
                <a:spcPts val="528"/>
              </a:spcBef>
              <a:spcAft>
                <a:spcPts val="1200"/>
              </a:spcAft>
              <a:buClr>
                <a:srgbClr val="045383"/>
              </a:buClr>
              <a:buFont typeface="Symbol" pitchFamily="18" charset="2"/>
              <a:buChar char="-"/>
            </a:pPr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Kunden </a:t>
            </a:r>
            <a:r>
              <a:rPr lang="de-DE" sz="1800" dirty="0">
                <a:solidFill>
                  <a:srgbClr val="676F6F"/>
                </a:solidFill>
                <a:latin typeface="+mn-lt"/>
              </a:rPr>
              <a:t>und </a:t>
            </a:r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Lieferanten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  <a:p>
            <a:pPr marL="285750" lvl="1" indent="-285750">
              <a:spcBef>
                <a:spcPts val="528"/>
              </a:spcBef>
              <a:spcAft>
                <a:spcPts val="600"/>
              </a:spcAft>
              <a:buClr>
                <a:srgbClr val="045383"/>
              </a:buClr>
              <a:buFont typeface="Arial" pitchFamily="34" charset="0"/>
              <a:buChar char="•"/>
            </a:pPr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Liquiditätsmanagement</a:t>
            </a:r>
          </a:p>
          <a:p>
            <a:pPr marL="742950" lvl="2" indent="-285750">
              <a:spcBef>
                <a:spcPts val="528"/>
              </a:spcBef>
              <a:spcAft>
                <a:spcPts val="600"/>
              </a:spcAft>
              <a:buClr>
                <a:srgbClr val="045383"/>
              </a:buClr>
              <a:buFont typeface="Symbol" pitchFamily="18" charset="2"/>
              <a:buChar char="-"/>
            </a:pPr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Einhaltung von Zahlungszielen</a:t>
            </a:r>
          </a:p>
          <a:p>
            <a:pPr marL="742950" lvl="2" indent="-285750">
              <a:spcBef>
                <a:spcPts val="528"/>
              </a:spcBef>
              <a:spcAft>
                <a:spcPts val="600"/>
              </a:spcAft>
              <a:buClr>
                <a:srgbClr val="045383"/>
              </a:buClr>
              <a:buFont typeface="Symbol" pitchFamily="18" charset="2"/>
              <a:buChar char="-"/>
            </a:pPr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Beachtung der Kreditlinie</a:t>
            </a:r>
          </a:p>
          <a:p>
            <a:pPr marL="742950" lvl="2" indent="-285750">
              <a:spcBef>
                <a:spcPts val="528"/>
              </a:spcBef>
              <a:spcAft>
                <a:spcPts val="1200"/>
              </a:spcAft>
              <a:buClr>
                <a:srgbClr val="045383"/>
              </a:buClr>
              <a:buFont typeface="Symbol" pitchFamily="18" charset="2"/>
              <a:buChar char="-"/>
            </a:pPr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Ausnutzung von Skontofälligkeiten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  <a:p>
            <a:pPr marL="285750" indent="-285750">
              <a:spcBef>
                <a:spcPts val="528"/>
              </a:spcBef>
              <a:buClr>
                <a:srgbClr val="045383"/>
              </a:buClr>
              <a:buFont typeface="Arial" pitchFamily="34" charset="0"/>
              <a:buChar char="•"/>
            </a:pPr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Gut </a:t>
            </a:r>
            <a:r>
              <a:rPr lang="de-DE" sz="1800" dirty="0">
                <a:solidFill>
                  <a:srgbClr val="676F6F"/>
                </a:solidFill>
                <a:latin typeface="+mn-lt"/>
              </a:rPr>
              <a:t>vorbereitet zur </a:t>
            </a:r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Bank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sp>
        <p:nvSpPr>
          <p:cNvPr id="39" name="Textfeld 38"/>
          <p:cNvSpPr txBox="1"/>
          <p:nvPr/>
        </p:nvSpPr>
        <p:spPr>
          <a:xfrm>
            <a:off x="387574" y="1700808"/>
            <a:ext cx="18283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676F6F"/>
                </a:solidFill>
                <a:latin typeface="+mj-lt"/>
              </a:rPr>
              <a:t>Ihre Vorteile</a:t>
            </a:r>
            <a:endParaRPr lang="de-DE" dirty="0">
              <a:solidFill>
                <a:srgbClr val="676F6F"/>
              </a:solidFill>
              <a:latin typeface="+mj-lt"/>
            </a:endParaRPr>
          </a:p>
        </p:txBody>
      </p:sp>
      <p:grpSp>
        <p:nvGrpSpPr>
          <p:cNvPr id="40" name="Gruppieren 39"/>
          <p:cNvGrpSpPr>
            <a:grpSpLocks noChangeAspect="1"/>
          </p:cNvGrpSpPr>
          <p:nvPr/>
        </p:nvGrpSpPr>
        <p:grpSpPr>
          <a:xfrm>
            <a:off x="5400000" y="2281586"/>
            <a:ext cx="3600000" cy="2294828"/>
            <a:chOff x="5694364" y="3928908"/>
            <a:chExt cx="3113037" cy="1984412"/>
          </a:xfrm>
        </p:grpSpPr>
        <p:pic>
          <p:nvPicPr>
            <p:cNvPr id="41" name="Picture 8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05" b="13985"/>
            <a:stretch/>
          </p:blipFill>
          <p:spPr bwMode="auto">
            <a:xfrm>
              <a:off x="5694364" y="3928908"/>
              <a:ext cx="3113037" cy="1984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" name="Freihandform 41"/>
            <p:cNvSpPr/>
            <p:nvPr/>
          </p:nvSpPr>
          <p:spPr bwMode="auto">
            <a:xfrm rot="177441" flipH="1">
              <a:off x="6443906" y="4160786"/>
              <a:ext cx="1148676" cy="947964"/>
            </a:xfrm>
            <a:custGeom>
              <a:avLst/>
              <a:gdLst>
                <a:gd name="connsiteX0" fmla="*/ 19050 w 2590800"/>
                <a:gd name="connsiteY0" fmla="*/ 0 h 2200275"/>
                <a:gd name="connsiteX1" fmla="*/ 0 w 2590800"/>
                <a:gd name="connsiteY1" fmla="*/ 1504950 h 2200275"/>
                <a:gd name="connsiteX2" fmla="*/ 2400300 w 2590800"/>
                <a:gd name="connsiteY2" fmla="*/ 2200275 h 2200275"/>
                <a:gd name="connsiteX3" fmla="*/ 2590800 w 2590800"/>
                <a:gd name="connsiteY3" fmla="*/ 561975 h 2200275"/>
                <a:gd name="connsiteX4" fmla="*/ 19050 w 2590800"/>
                <a:gd name="connsiteY4" fmla="*/ 0 h 22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0800" h="2200275">
                  <a:moveTo>
                    <a:pt x="19050" y="0"/>
                  </a:moveTo>
                  <a:lnTo>
                    <a:pt x="0" y="1504950"/>
                  </a:lnTo>
                  <a:lnTo>
                    <a:pt x="2400300" y="2200275"/>
                  </a:lnTo>
                  <a:lnTo>
                    <a:pt x="2590800" y="561975"/>
                  </a:lnTo>
                  <a:lnTo>
                    <a:pt x="19050" y="0"/>
                  </a:lnTo>
                  <a:close/>
                </a:path>
              </a:pathLst>
            </a:custGeom>
            <a:gradFill flip="none" rotWithShape="1">
              <a:gsLst>
                <a:gs pos="37092">
                  <a:srgbClr val="2B6B92"/>
                </a:gs>
                <a:gs pos="37000">
                  <a:srgbClr val="326E93"/>
                </a:gs>
                <a:gs pos="0">
                  <a:srgbClr val="045383">
                    <a:lumMod val="97000"/>
                    <a:lumOff val="3000"/>
                  </a:srgbClr>
                </a:gs>
                <a:gs pos="87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6000000" scaled="0"/>
              <a:tileRect/>
            </a:gradFill>
            <a:ln w="0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txBody>
            <a:bodyPr wrap="none" rtlCol="0" anchor="ctr"/>
            <a:lstStyle/>
            <a:p>
              <a:pPr algn="r"/>
              <a:endParaRPr lang="de-DE">
                <a:gradFill flip="none" rotWithShape="1">
                  <a:gsLst>
                    <a:gs pos="0">
                      <a:schemeClr val="tx1">
                        <a:tint val="66000"/>
                        <a:satMod val="160000"/>
                      </a:schemeClr>
                    </a:gs>
                    <a:gs pos="50000">
                      <a:schemeClr val="tx1">
                        <a:tint val="44500"/>
                        <a:satMod val="160000"/>
                      </a:schemeClr>
                    </a:gs>
                    <a:gs pos="100000">
                      <a:schemeClr val="tx1">
                        <a:tint val="23500"/>
                        <a:satMod val="160000"/>
                      </a:schemeClr>
                    </a:gs>
                  </a:gsLst>
                  <a:lin ang="5400000" scaled="1"/>
                  <a:tileRect/>
                </a:gradFill>
                <a:latin typeface="Arial" charset="0"/>
              </a:endParaRPr>
            </a:p>
          </p:txBody>
        </p:sp>
        <p:sp>
          <p:nvSpPr>
            <p:cNvPr id="43" name="Freihandform 42"/>
            <p:cNvSpPr/>
            <p:nvPr/>
          </p:nvSpPr>
          <p:spPr bwMode="auto">
            <a:xfrm rot="10034304" flipV="1">
              <a:off x="5964309" y="5263133"/>
              <a:ext cx="316912" cy="303483"/>
            </a:xfrm>
            <a:custGeom>
              <a:avLst/>
              <a:gdLst>
                <a:gd name="connsiteX0" fmla="*/ 0 w 962025"/>
                <a:gd name="connsiteY0" fmla="*/ 390525 h 533400"/>
                <a:gd name="connsiteX1" fmla="*/ 257175 w 962025"/>
                <a:gd name="connsiteY1" fmla="*/ 533400 h 533400"/>
                <a:gd name="connsiteX2" fmla="*/ 962025 w 962025"/>
                <a:gd name="connsiteY2" fmla="*/ 85725 h 533400"/>
                <a:gd name="connsiteX3" fmla="*/ 847725 w 962025"/>
                <a:gd name="connsiteY3" fmla="*/ 19050 h 533400"/>
                <a:gd name="connsiteX4" fmla="*/ 723900 w 962025"/>
                <a:gd name="connsiteY4" fmla="*/ 0 h 533400"/>
                <a:gd name="connsiteX5" fmla="*/ 0 w 962025"/>
                <a:gd name="connsiteY5" fmla="*/ 390525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025" h="533400">
                  <a:moveTo>
                    <a:pt x="0" y="390525"/>
                  </a:moveTo>
                  <a:lnTo>
                    <a:pt x="257175" y="533400"/>
                  </a:lnTo>
                  <a:lnTo>
                    <a:pt x="962025" y="85725"/>
                  </a:lnTo>
                  <a:lnTo>
                    <a:pt x="847725" y="19050"/>
                  </a:lnTo>
                  <a:lnTo>
                    <a:pt x="723900" y="0"/>
                  </a:lnTo>
                  <a:lnTo>
                    <a:pt x="0" y="39052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45383"/>
                </a:gs>
                <a:gs pos="50000">
                  <a:srgbClr val="045383">
                    <a:tint val="44500"/>
                    <a:satMod val="160000"/>
                  </a:srgbClr>
                </a:gs>
                <a:gs pos="100000">
                  <a:srgbClr val="045383">
                    <a:tint val="23500"/>
                    <a:satMod val="16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 w="0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txBody>
            <a:bodyPr wrap="none" rtlCol="0" anchor="ctr"/>
            <a:lstStyle/>
            <a:p>
              <a:pPr algn="r"/>
              <a:endParaRPr lang="de-DE">
                <a:latin typeface="Arial" charset="0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feld 24"/>
          <p:cNvSpPr txBox="1"/>
          <p:nvPr/>
        </p:nvSpPr>
        <p:spPr>
          <a:xfrm>
            <a:off x="395536" y="2780928"/>
            <a:ext cx="1467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Posteingang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387574" y="3298222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Durchsicht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2160094" y="2780928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Erfassung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6571725" y="3022799"/>
            <a:ext cx="15953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Übergabe </a:t>
            </a:r>
          </a:p>
          <a:p>
            <a:pPr algn="ctr"/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Steuerberater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sp>
        <p:nvSpPr>
          <p:cNvPr id="31" name="Textfeld 30"/>
          <p:cNvSpPr txBox="1"/>
          <p:nvPr/>
        </p:nvSpPr>
        <p:spPr>
          <a:xfrm>
            <a:off x="2160094" y="3298222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Zahlung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3790595" y="3298222"/>
            <a:ext cx="1672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Interne Ablage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sp>
        <p:nvSpPr>
          <p:cNvPr id="33" name="Textfeld 32"/>
          <p:cNvSpPr txBox="1"/>
          <p:nvPr/>
        </p:nvSpPr>
        <p:spPr>
          <a:xfrm>
            <a:off x="3791476" y="2780928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Mahnwesen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cxnSp>
        <p:nvCxnSpPr>
          <p:cNvPr id="72" name="Gerade Verbindung 71"/>
          <p:cNvCxnSpPr/>
          <p:nvPr/>
        </p:nvCxnSpPr>
        <p:spPr bwMode="auto">
          <a:xfrm>
            <a:off x="6715885" y="3216456"/>
            <a:ext cx="1224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3" name="Gerade Verbindung 72"/>
          <p:cNvCxnSpPr/>
          <p:nvPr/>
        </p:nvCxnSpPr>
        <p:spPr bwMode="auto">
          <a:xfrm>
            <a:off x="6581250" y="3490954"/>
            <a:ext cx="1548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78" name="Gruppieren 77"/>
          <p:cNvGrpSpPr/>
          <p:nvPr/>
        </p:nvGrpSpPr>
        <p:grpSpPr>
          <a:xfrm>
            <a:off x="472447" y="4437112"/>
            <a:ext cx="8064896" cy="576064"/>
            <a:chOff x="472447" y="2780926"/>
            <a:chExt cx="8064896" cy="576064"/>
          </a:xfrm>
        </p:grpSpPr>
        <p:sp>
          <p:nvSpPr>
            <p:cNvPr id="79" name="Auf der gleichen Seite des Rechtecks liegende Ecken abrunden 78"/>
            <p:cNvSpPr/>
            <p:nvPr/>
          </p:nvSpPr>
          <p:spPr bwMode="auto">
            <a:xfrm rot="5400000">
              <a:off x="6629131" y="1448778"/>
              <a:ext cx="576064" cy="3240360"/>
            </a:xfrm>
            <a:prstGeom prst="round2SameRect">
              <a:avLst/>
            </a:prstGeom>
            <a:noFill/>
            <a:ln w="19050">
              <a:solidFill>
                <a:srgbClr val="045383"/>
              </a:solidFill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r"/>
              <a:endParaRPr lang="de-DE">
                <a:latin typeface="Arial" charset="0"/>
              </a:endParaRPr>
            </a:p>
          </p:txBody>
        </p:sp>
        <p:pic>
          <p:nvPicPr>
            <p:cNvPr id="80" name="Picture 7" descr="C:\Users\m117\Desktop\Präsentationen\Logo Eventus-RGB-150dpi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993277" y="2893154"/>
              <a:ext cx="1184026" cy="3516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" name="Abgerundetes Rechteck 80"/>
            <p:cNvSpPr/>
            <p:nvPr/>
          </p:nvSpPr>
          <p:spPr bwMode="auto">
            <a:xfrm>
              <a:off x="472447" y="2780926"/>
              <a:ext cx="5544616" cy="576064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1905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r"/>
              <a:endParaRPr lang="de-DE" dirty="0">
                <a:latin typeface="Arial" charset="0"/>
              </a:endParaRPr>
            </a:p>
          </p:txBody>
        </p:sp>
        <p:sp>
          <p:nvSpPr>
            <p:cNvPr id="82" name="Textfeld 81"/>
            <p:cNvSpPr txBox="1"/>
            <p:nvPr/>
          </p:nvSpPr>
          <p:spPr>
            <a:xfrm>
              <a:off x="638831" y="2838123"/>
              <a:ext cx="19832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>
                  <a:solidFill>
                    <a:schemeClr val="accent4">
                      <a:lumMod val="65000"/>
                      <a:lumOff val="35000"/>
                    </a:schemeClr>
                  </a:solidFill>
                  <a:latin typeface="+mn-lt"/>
                </a:rPr>
                <a:t>Unternehmer</a:t>
              </a:r>
              <a:endParaRPr lang="de-DE" dirty="0">
                <a:solidFill>
                  <a:schemeClr val="accent4">
                    <a:lumMod val="65000"/>
                    <a:lumOff val="35000"/>
                  </a:schemeClr>
                </a:solidFill>
                <a:latin typeface="+mn-lt"/>
              </a:endParaRPr>
            </a:p>
          </p:txBody>
        </p:sp>
      </p:grpSp>
      <p:sp>
        <p:nvSpPr>
          <p:cNvPr id="83" name="Textfeld 82"/>
          <p:cNvSpPr txBox="1"/>
          <p:nvPr/>
        </p:nvSpPr>
        <p:spPr>
          <a:xfrm>
            <a:off x="395537" y="5147902"/>
            <a:ext cx="7920879" cy="864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528"/>
              </a:spcBef>
              <a:spcAft>
                <a:spcPts val="1200"/>
              </a:spcAft>
              <a:buClr>
                <a:srgbClr val="045383"/>
              </a:buClr>
              <a:buFont typeface="Arial" pitchFamily="34" charset="0"/>
              <a:buChar char="•"/>
            </a:pPr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Effizienterer Arbeitsablauf</a:t>
            </a:r>
          </a:p>
          <a:p>
            <a:pPr marL="285750" indent="-285750">
              <a:spcBef>
                <a:spcPts val="528"/>
              </a:spcBef>
              <a:spcAft>
                <a:spcPts val="1200"/>
              </a:spcAft>
              <a:buClr>
                <a:srgbClr val="045383"/>
              </a:buClr>
              <a:buFont typeface="Arial" pitchFamily="34" charset="0"/>
              <a:buChar char="•"/>
            </a:pPr>
            <a:r>
              <a:rPr lang="de-DE" sz="1800" dirty="0" smtClean="0">
                <a:solidFill>
                  <a:srgbClr val="676F6F"/>
                </a:solidFill>
                <a:latin typeface="+mn-lt"/>
              </a:rPr>
              <a:t>Zeit- und Kostenreduktion durch elektronische Datenübertragung</a:t>
            </a:r>
            <a:endParaRPr lang="de-DE" sz="1800" dirty="0">
              <a:solidFill>
                <a:srgbClr val="676F6F"/>
              </a:solidFill>
              <a:latin typeface="+mn-lt"/>
            </a:endParaRPr>
          </a:p>
        </p:txBody>
      </p:sp>
      <p:sp>
        <p:nvSpPr>
          <p:cNvPr id="2050" name="Pfeil nach rechts 2049"/>
          <p:cNvSpPr/>
          <p:nvPr/>
        </p:nvSpPr>
        <p:spPr bwMode="auto">
          <a:xfrm>
            <a:off x="462006" y="4005064"/>
            <a:ext cx="8075338" cy="288032"/>
          </a:xfrm>
          <a:prstGeom prst="rightArrow">
            <a:avLst/>
          </a:prstGeom>
          <a:gradFill>
            <a:gsLst>
              <a:gs pos="0">
                <a:srgbClr val="045383"/>
              </a:gs>
              <a:gs pos="33000">
                <a:srgbClr val="045383">
                  <a:tint val="44500"/>
                  <a:satMod val="160000"/>
                </a:srgbClr>
              </a:gs>
              <a:gs pos="100000">
                <a:schemeClr val="tx1">
                  <a:lumMod val="75000"/>
                  <a:lumOff val="25000"/>
                </a:schemeClr>
              </a:gs>
            </a:gsLst>
            <a:path path="circle">
              <a:fillToRect l="100000" b="100000"/>
            </a:path>
          </a:gradFill>
          <a:ln w="38100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r"/>
            <a:endParaRPr lang="de-DE">
              <a:latin typeface="Arial" charset="0"/>
            </a:endParaRPr>
          </a:p>
        </p:txBody>
      </p:sp>
      <p:sp>
        <p:nvSpPr>
          <p:cNvPr id="91" name="Textfeld 90"/>
          <p:cNvSpPr txBox="1"/>
          <p:nvPr/>
        </p:nvSpPr>
        <p:spPr>
          <a:xfrm>
            <a:off x="387574" y="1700808"/>
            <a:ext cx="59208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676F6F"/>
                </a:solidFill>
                <a:latin typeface="+mj-lt"/>
              </a:rPr>
              <a:t>Möglichkeiten der Arbeitsteilung –</a:t>
            </a:r>
            <a:r>
              <a:rPr lang="de-DE" dirty="0">
                <a:solidFill>
                  <a:srgbClr val="676F6F"/>
                </a:solidFill>
                <a:latin typeface="+mj-lt"/>
              </a:rPr>
              <a:t> </a:t>
            </a:r>
            <a:r>
              <a:rPr lang="de-DE" dirty="0" smtClean="0">
                <a:solidFill>
                  <a:srgbClr val="676F6F"/>
                </a:solidFill>
                <a:latin typeface="+mj-lt"/>
              </a:rPr>
              <a:t>Paket I</a:t>
            </a:r>
            <a:endParaRPr lang="de-DE" dirty="0">
              <a:solidFill>
                <a:srgbClr val="676F6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52548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eere Präsentation">
  <a:themeElements>
    <a:clrScheme name="Eventus GRAU">
      <a:dk1>
        <a:srgbClr val="000000"/>
      </a:dk1>
      <a:lt1>
        <a:srgbClr val="FFFFFF"/>
      </a:lt1>
      <a:dk2>
        <a:srgbClr val="000000"/>
      </a:dk2>
      <a:lt2>
        <a:srgbClr val="676F6F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45383"/>
        </a:solidFill>
        <a:ln w="0">
          <a:noFill/>
          <a:miter lim="800000"/>
          <a:headEnd/>
          <a:tailEnd/>
        </a:ln>
      </a:spPr>
      <a:bodyPr wrap="none" anchor="ctr"/>
      <a:lstStyle>
        <a:defPPr algn="r">
          <a:defRPr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Optima" charset="0"/>
            <a:ea typeface="ＭＳ Ｐゴシック" charset="-128"/>
          </a:defRPr>
        </a:defPPr>
      </a:lstStyle>
    </a:lnDef>
  </a:objectDefaults>
  <a:extraClrSchemeLst>
    <a:extraClrScheme>
      <a:clrScheme name="Leere Prä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</Words>
  <Application>Microsoft Office PowerPoint</Application>
  <PresentationFormat>Bildschirmpräsentation (4:3)</PresentationFormat>
  <Paragraphs>224</Paragraphs>
  <Slides>11</Slides>
  <Notes>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22" baseType="lpstr">
      <vt:lpstr>Arial</vt:lpstr>
      <vt:lpstr>MS Mincho</vt:lpstr>
      <vt:lpstr>Cambria</vt:lpstr>
      <vt:lpstr>Symbol</vt:lpstr>
      <vt:lpstr>Miriam Fixed</vt:lpstr>
      <vt:lpstr>Courier New</vt:lpstr>
      <vt:lpstr>Optima</vt:lpstr>
      <vt:lpstr>ZapfHumnst BT</vt:lpstr>
      <vt:lpstr>ＭＳ Ｐゴシック</vt:lpstr>
      <vt:lpstr>Times New Roman</vt:lpstr>
      <vt:lpstr>Leere Präsentation</vt:lpstr>
      <vt:lpstr>Forderungsmanagement  Bares Geld sparen!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Nicole Dietrich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Nicole Dietrich</dc:creator>
  <cp:lastModifiedBy>adminst</cp:lastModifiedBy>
  <cp:revision>135</cp:revision>
  <dcterms:created xsi:type="dcterms:W3CDTF">2010-12-01T08:46:50Z</dcterms:created>
  <dcterms:modified xsi:type="dcterms:W3CDTF">2013-05-10T20:48:33Z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ATEV-DMS_DOKU_NR">
    <vt:lpwstr>14462</vt:lpwstr>
  </property>
  <property fmtid="{D5CDD505-2E9C-101B-9397-08002B2CF9AE}" pid="3" name="DATEV-DMS_BETREFF">
    <vt:lpwstr>FD Präsentation Unternehmen-Online</vt:lpwstr>
  </property>
  <property fmtid="{D5CDD505-2E9C-101B-9397-08002B2CF9AE}" pid="4" name="DATEV-DMS_MANDANT_NR">
    <vt:lpwstr>19400</vt:lpwstr>
  </property>
  <property fmtid="{D5CDD505-2E9C-101B-9397-08002B2CF9AE}" pid="5" name="DATEV-DMS_MANDANT_BEZ">
    <vt:lpwstr>EVENTUS GmbH Wolfenbüttel</vt:lpwstr>
  </property>
</Properties>
</file>